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media/image29.svg" ContentType="image/svg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3" r:id="rId4"/>
    <p:sldMasterId id="2147483721" r:id="rId5"/>
  </p:sldMasterIdLst>
  <p:notesMasterIdLst>
    <p:notesMasterId r:id="rId19"/>
  </p:notesMasterIdLst>
  <p:sldIdLst>
    <p:sldId id="2147469891" r:id="rId6"/>
    <p:sldId id="2147469899" r:id="rId7"/>
    <p:sldId id="2147469893" r:id="rId8"/>
    <p:sldId id="2147469908" r:id="rId9"/>
    <p:sldId id="2147469894" r:id="rId10"/>
    <p:sldId id="2147469909" r:id="rId11"/>
    <p:sldId id="2147469910" r:id="rId12"/>
    <p:sldId id="2147469900" r:id="rId13"/>
    <p:sldId id="2147469897" r:id="rId14"/>
    <p:sldId id="2147469898" r:id="rId15"/>
    <p:sldId id="2147469901" r:id="rId16"/>
    <p:sldId id="2147469907" r:id="rId17"/>
    <p:sldId id="2147469892" r:id="rId18"/>
  </p:sldIdLst>
  <p:sldSz cx="12192000" cy="6858000"/>
  <p:notesSz cx="7010400" cy="92964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2024 PMGM: Completing Your Self-Evaluation" id="{EB17ECED-1B48-4C5B-9F3D-F87375E5A6E3}">
          <p14:sldIdLst>
            <p14:sldId id="2147469891"/>
            <p14:sldId id="2147469899"/>
            <p14:sldId id="2147469893"/>
            <p14:sldId id="2147469908"/>
            <p14:sldId id="2147469894"/>
            <p14:sldId id="2147469909"/>
            <p14:sldId id="2147469910"/>
            <p14:sldId id="2147469900"/>
            <p14:sldId id="2147469897"/>
            <p14:sldId id="2147469898"/>
            <p14:sldId id="2147469901"/>
            <p14:sldId id="2147469907"/>
          </p14:sldIdLst>
        </p14:section>
        <p14:section name="Additional Slides" id="{4190B9A8-7979-47A8-B592-FC169D4C1F24}">
          <p14:sldIdLst>
            <p14:sldId id="21474698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4965"/>
    <a:srgbClr val="000000"/>
    <a:srgbClr val="499FAA"/>
    <a:srgbClr val="FFED01"/>
    <a:srgbClr val="61B1B9"/>
    <a:srgbClr val="A0C8D8"/>
    <a:srgbClr val="B3CB49"/>
    <a:srgbClr val="E5722A"/>
    <a:srgbClr val="D89661"/>
    <a:srgbClr val="8065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70B498-F9FC-4776-8A46-42C481093B50}" v="1801" dt="2024-09-24T23:34:49.1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034" autoAdjust="0"/>
  </p:normalViewPr>
  <p:slideViewPr>
    <p:cSldViewPr snapToGrid="0">
      <p:cViewPr varScale="1">
        <p:scale>
          <a:sx n="98" d="100"/>
          <a:sy n="98" d="100"/>
        </p:scale>
        <p:origin x="1038" y="9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70938" y="2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140E6F0C-9073-974C-B5A1-D5760E8FB0FA}" type="datetimeFigureOut">
              <a:rPr lang="fr-FR" smtClean="0"/>
              <a:pPr/>
              <a:t>24/10/2024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AC6CDB7A-A2F5-CD4A-ADD5-F9DEBA9D73B0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65473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6CDB7A-A2F5-CD4A-ADD5-F9DEBA9D73B0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7419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6CDB7A-A2F5-CD4A-ADD5-F9DEBA9D73B0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19038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6:28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6CDB7A-A2F5-CD4A-ADD5-F9DEBA9D73B0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60688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3:56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6CDB7A-A2F5-CD4A-ADD5-F9DEBA9D73B0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294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2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23.jpeg"/><Relationship Id="rId4" Type="http://schemas.openxmlformats.org/officeDocument/2006/relationships/image" Target="../media/image26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23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23.jpeg"/><Relationship Id="rId4" Type="http://schemas.openxmlformats.org/officeDocument/2006/relationships/image" Target="../media/image26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2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23.jpeg"/><Relationship Id="rId4" Type="http://schemas.openxmlformats.org/officeDocument/2006/relationships/image" Target="../media/image26.jpe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23.jpe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23.jpeg"/><Relationship Id="rId4" Type="http://schemas.openxmlformats.org/officeDocument/2006/relationships/image" Target="../media/image26.jpe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0.emf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que 10">
            <a:extLst>
              <a:ext uri="{FF2B5EF4-FFF2-40B4-BE49-F238E27FC236}">
                <a16:creationId xmlns:a16="http://schemas.microsoft.com/office/drawing/2014/main" id="{7F667D48-1D23-F252-95B2-F6DDBDF3D0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3800" y="1250374"/>
            <a:ext cx="12224434" cy="5607626"/>
          </a:xfrm>
          <a:prstGeom prst="rect">
            <a:avLst/>
          </a:prstGeom>
        </p:spPr>
      </p:pic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323AE4F1-DCAD-A491-59D1-49606AEDDE6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25660" y="-8782"/>
            <a:ext cx="12227836" cy="4427678"/>
          </a:xfrm>
          <a:custGeom>
            <a:avLst/>
            <a:gdLst>
              <a:gd name="connsiteX0" fmla="*/ 0 w 5801446"/>
              <a:gd name="connsiteY0" fmla="*/ 0 h 6858000"/>
              <a:gd name="connsiteX1" fmla="*/ 5801446 w 5801446"/>
              <a:gd name="connsiteY1" fmla="*/ 0 h 6858000"/>
              <a:gd name="connsiteX2" fmla="*/ 5801446 w 5801446"/>
              <a:gd name="connsiteY2" fmla="*/ 6858000 h 6858000"/>
              <a:gd name="connsiteX3" fmla="*/ 1454575 w 5801446"/>
              <a:gd name="connsiteY3" fmla="*/ 6858000 h 6858000"/>
              <a:gd name="connsiteX4" fmla="*/ 1969356 w 5801446"/>
              <a:gd name="connsiteY4" fmla="*/ 4978388 h 6858000"/>
              <a:gd name="connsiteX0" fmla="*/ 0 w 5801446"/>
              <a:gd name="connsiteY0" fmla="*/ 0 h 6858000"/>
              <a:gd name="connsiteX1" fmla="*/ 5801446 w 5801446"/>
              <a:gd name="connsiteY1" fmla="*/ 0 h 6858000"/>
              <a:gd name="connsiteX2" fmla="*/ 5801446 w 5801446"/>
              <a:gd name="connsiteY2" fmla="*/ 6858000 h 6858000"/>
              <a:gd name="connsiteX3" fmla="*/ 1454575 w 5801446"/>
              <a:gd name="connsiteY3" fmla="*/ 6858000 h 6858000"/>
              <a:gd name="connsiteX4" fmla="*/ 1965390 w 5801446"/>
              <a:gd name="connsiteY4" fmla="*/ 5800725 h 6858000"/>
              <a:gd name="connsiteX5" fmla="*/ 1969356 w 5801446"/>
              <a:gd name="connsiteY5" fmla="*/ 4978388 h 6858000"/>
              <a:gd name="connsiteX6" fmla="*/ 0 w 5801446"/>
              <a:gd name="connsiteY6" fmla="*/ 0 h 6858000"/>
              <a:gd name="connsiteX0" fmla="*/ 0 w 5801446"/>
              <a:gd name="connsiteY0" fmla="*/ 0 h 6858022"/>
              <a:gd name="connsiteX1" fmla="*/ 5801446 w 5801446"/>
              <a:gd name="connsiteY1" fmla="*/ 0 h 6858022"/>
              <a:gd name="connsiteX2" fmla="*/ 5801446 w 5801446"/>
              <a:gd name="connsiteY2" fmla="*/ 6858000 h 6858022"/>
              <a:gd name="connsiteX3" fmla="*/ 1454575 w 5801446"/>
              <a:gd name="connsiteY3" fmla="*/ 6858000 h 6858022"/>
              <a:gd name="connsiteX4" fmla="*/ 1965390 w 5801446"/>
              <a:gd name="connsiteY4" fmla="*/ 5800725 h 6858022"/>
              <a:gd name="connsiteX5" fmla="*/ 1969356 w 5801446"/>
              <a:gd name="connsiteY5" fmla="*/ 4978388 h 6858022"/>
              <a:gd name="connsiteX6" fmla="*/ 0 w 5801446"/>
              <a:gd name="connsiteY6" fmla="*/ 0 h 6858022"/>
              <a:gd name="connsiteX0" fmla="*/ 0 w 5801446"/>
              <a:gd name="connsiteY0" fmla="*/ 0 h 6858023"/>
              <a:gd name="connsiteX1" fmla="*/ 5801446 w 5801446"/>
              <a:gd name="connsiteY1" fmla="*/ 0 h 6858023"/>
              <a:gd name="connsiteX2" fmla="*/ 5801446 w 5801446"/>
              <a:gd name="connsiteY2" fmla="*/ 6858000 h 6858023"/>
              <a:gd name="connsiteX3" fmla="*/ 1454575 w 5801446"/>
              <a:gd name="connsiteY3" fmla="*/ 6858000 h 6858023"/>
              <a:gd name="connsiteX4" fmla="*/ 1965390 w 5801446"/>
              <a:gd name="connsiteY4" fmla="*/ 5800725 h 6858023"/>
              <a:gd name="connsiteX5" fmla="*/ 1969356 w 5801446"/>
              <a:gd name="connsiteY5" fmla="*/ 4978388 h 6858023"/>
              <a:gd name="connsiteX6" fmla="*/ 0 w 5801446"/>
              <a:gd name="connsiteY6" fmla="*/ 0 h 6858023"/>
              <a:gd name="connsiteX0" fmla="*/ 0 w 5801446"/>
              <a:gd name="connsiteY0" fmla="*/ 0 h 6858023"/>
              <a:gd name="connsiteX1" fmla="*/ 5801446 w 5801446"/>
              <a:gd name="connsiteY1" fmla="*/ 0 h 6858023"/>
              <a:gd name="connsiteX2" fmla="*/ 5801446 w 5801446"/>
              <a:gd name="connsiteY2" fmla="*/ 6858000 h 6858023"/>
              <a:gd name="connsiteX3" fmla="*/ 1454575 w 5801446"/>
              <a:gd name="connsiteY3" fmla="*/ 6858000 h 6858023"/>
              <a:gd name="connsiteX4" fmla="*/ 1965390 w 5801446"/>
              <a:gd name="connsiteY4" fmla="*/ 5800725 h 6858023"/>
              <a:gd name="connsiteX5" fmla="*/ 1969356 w 5801446"/>
              <a:gd name="connsiteY5" fmla="*/ 4978388 h 6858023"/>
              <a:gd name="connsiteX6" fmla="*/ 0 w 5801446"/>
              <a:gd name="connsiteY6" fmla="*/ 0 h 6858023"/>
              <a:gd name="connsiteX0" fmla="*/ 0 w 5801446"/>
              <a:gd name="connsiteY0" fmla="*/ 0 h 6858023"/>
              <a:gd name="connsiteX1" fmla="*/ 5801446 w 5801446"/>
              <a:gd name="connsiteY1" fmla="*/ 0 h 6858023"/>
              <a:gd name="connsiteX2" fmla="*/ 5801446 w 5801446"/>
              <a:gd name="connsiteY2" fmla="*/ 6858000 h 6858023"/>
              <a:gd name="connsiteX3" fmla="*/ 1454575 w 5801446"/>
              <a:gd name="connsiteY3" fmla="*/ 6858000 h 6858023"/>
              <a:gd name="connsiteX4" fmla="*/ 1965390 w 5801446"/>
              <a:gd name="connsiteY4" fmla="*/ 5800725 h 6858023"/>
              <a:gd name="connsiteX5" fmla="*/ 2026506 w 5801446"/>
              <a:gd name="connsiteY5" fmla="*/ 5130788 h 6858023"/>
              <a:gd name="connsiteX6" fmla="*/ 0 w 5801446"/>
              <a:gd name="connsiteY6" fmla="*/ 0 h 6858023"/>
              <a:gd name="connsiteX0" fmla="*/ 0 w 5801446"/>
              <a:gd name="connsiteY0" fmla="*/ 0 h 6858023"/>
              <a:gd name="connsiteX1" fmla="*/ 5801446 w 5801446"/>
              <a:gd name="connsiteY1" fmla="*/ 0 h 6858023"/>
              <a:gd name="connsiteX2" fmla="*/ 5801446 w 5801446"/>
              <a:gd name="connsiteY2" fmla="*/ 6858000 h 6858023"/>
              <a:gd name="connsiteX3" fmla="*/ 1454575 w 5801446"/>
              <a:gd name="connsiteY3" fmla="*/ 6858000 h 6858023"/>
              <a:gd name="connsiteX4" fmla="*/ 1965390 w 5801446"/>
              <a:gd name="connsiteY4" fmla="*/ 5800725 h 6858023"/>
              <a:gd name="connsiteX5" fmla="*/ 2026506 w 5801446"/>
              <a:gd name="connsiteY5" fmla="*/ 5130788 h 6858023"/>
              <a:gd name="connsiteX6" fmla="*/ 0 w 5801446"/>
              <a:gd name="connsiteY6" fmla="*/ 0 h 6858023"/>
              <a:gd name="connsiteX0" fmla="*/ 0 w 5801446"/>
              <a:gd name="connsiteY0" fmla="*/ 0 h 6858023"/>
              <a:gd name="connsiteX1" fmla="*/ 5801446 w 5801446"/>
              <a:gd name="connsiteY1" fmla="*/ 0 h 6858023"/>
              <a:gd name="connsiteX2" fmla="*/ 5801446 w 5801446"/>
              <a:gd name="connsiteY2" fmla="*/ 6858000 h 6858023"/>
              <a:gd name="connsiteX3" fmla="*/ 1454575 w 5801446"/>
              <a:gd name="connsiteY3" fmla="*/ 6858000 h 6858023"/>
              <a:gd name="connsiteX4" fmla="*/ 1965390 w 5801446"/>
              <a:gd name="connsiteY4" fmla="*/ 5800725 h 6858023"/>
              <a:gd name="connsiteX5" fmla="*/ 2026506 w 5801446"/>
              <a:gd name="connsiteY5" fmla="*/ 5130788 h 6858023"/>
              <a:gd name="connsiteX6" fmla="*/ 0 w 5801446"/>
              <a:gd name="connsiteY6" fmla="*/ 0 h 6858023"/>
              <a:gd name="connsiteX0" fmla="*/ 0 w 5801446"/>
              <a:gd name="connsiteY0" fmla="*/ 0 h 6858023"/>
              <a:gd name="connsiteX1" fmla="*/ 5801446 w 5801446"/>
              <a:gd name="connsiteY1" fmla="*/ 0 h 6858023"/>
              <a:gd name="connsiteX2" fmla="*/ 5801446 w 5801446"/>
              <a:gd name="connsiteY2" fmla="*/ 6858000 h 6858023"/>
              <a:gd name="connsiteX3" fmla="*/ 1454575 w 5801446"/>
              <a:gd name="connsiteY3" fmla="*/ 6858000 h 6858023"/>
              <a:gd name="connsiteX4" fmla="*/ 1965390 w 5801446"/>
              <a:gd name="connsiteY4" fmla="*/ 5800725 h 6858023"/>
              <a:gd name="connsiteX5" fmla="*/ 2026506 w 5801446"/>
              <a:gd name="connsiteY5" fmla="*/ 5130788 h 6858023"/>
              <a:gd name="connsiteX6" fmla="*/ 0 w 5801446"/>
              <a:gd name="connsiteY6" fmla="*/ 0 h 6858023"/>
              <a:gd name="connsiteX0" fmla="*/ 0 w 5801446"/>
              <a:gd name="connsiteY0" fmla="*/ 0 h 6858024"/>
              <a:gd name="connsiteX1" fmla="*/ 5801446 w 5801446"/>
              <a:gd name="connsiteY1" fmla="*/ 0 h 6858024"/>
              <a:gd name="connsiteX2" fmla="*/ 5801446 w 5801446"/>
              <a:gd name="connsiteY2" fmla="*/ 6858000 h 6858024"/>
              <a:gd name="connsiteX3" fmla="*/ 1454575 w 5801446"/>
              <a:gd name="connsiteY3" fmla="*/ 6858000 h 6858024"/>
              <a:gd name="connsiteX4" fmla="*/ 1965390 w 5801446"/>
              <a:gd name="connsiteY4" fmla="*/ 5800725 h 6858024"/>
              <a:gd name="connsiteX5" fmla="*/ 2026506 w 5801446"/>
              <a:gd name="connsiteY5" fmla="*/ 5130788 h 6858024"/>
              <a:gd name="connsiteX6" fmla="*/ 0 w 5801446"/>
              <a:gd name="connsiteY6" fmla="*/ 0 h 6858024"/>
              <a:gd name="connsiteX0" fmla="*/ 0 w 5801446"/>
              <a:gd name="connsiteY0" fmla="*/ 0 h 6858024"/>
              <a:gd name="connsiteX1" fmla="*/ 5801446 w 5801446"/>
              <a:gd name="connsiteY1" fmla="*/ 0 h 6858024"/>
              <a:gd name="connsiteX2" fmla="*/ 5801446 w 5801446"/>
              <a:gd name="connsiteY2" fmla="*/ 6858000 h 6858024"/>
              <a:gd name="connsiteX3" fmla="*/ 1454575 w 5801446"/>
              <a:gd name="connsiteY3" fmla="*/ 6858000 h 6858024"/>
              <a:gd name="connsiteX4" fmla="*/ 1965390 w 5801446"/>
              <a:gd name="connsiteY4" fmla="*/ 5800725 h 6858024"/>
              <a:gd name="connsiteX5" fmla="*/ 1931256 w 5801446"/>
              <a:gd name="connsiteY5" fmla="*/ 4892663 h 6858024"/>
              <a:gd name="connsiteX6" fmla="*/ 0 w 5801446"/>
              <a:gd name="connsiteY6" fmla="*/ 0 h 6858024"/>
              <a:gd name="connsiteX0" fmla="*/ 0 w 5801446"/>
              <a:gd name="connsiteY0" fmla="*/ 0 h 6858018"/>
              <a:gd name="connsiteX1" fmla="*/ 5801446 w 5801446"/>
              <a:gd name="connsiteY1" fmla="*/ 0 h 6858018"/>
              <a:gd name="connsiteX2" fmla="*/ 5801446 w 5801446"/>
              <a:gd name="connsiteY2" fmla="*/ 6858000 h 6858018"/>
              <a:gd name="connsiteX3" fmla="*/ 1454575 w 5801446"/>
              <a:gd name="connsiteY3" fmla="*/ 6858000 h 6858018"/>
              <a:gd name="connsiteX4" fmla="*/ 2041590 w 5801446"/>
              <a:gd name="connsiteY4" fmla="*/ 5572125 h 6858018"/>
              <a:gd name="connsiteX5" fmla="*/ 1931256 w 5801446"/>
              <a:gd name="connsiteY5" fmla="*/ 4892663 h 6858018"/>
              <a:gd name="connsiteX6" fmla="*/ 0 w 5801446"/>
              <a:gd name="connsiteY6" fmla="*/ 0 h 6858018"/>
              <a:gd name="connsiteX0" fmla="*/ 0 w 5801446"/>
              <a:gd name="connsiteY0" fmla="*/ 0 h 6858017"/>
              <a:gd name="connsiteX1" fmla="*/ 5801446 w 5801446"/>
              <a:gd name="connsiteY1" fmla="*/ 0 h 6858017"/>
              <a:gd name="connsiteX2" fmla="*/ 5801446 w 5801446"/>
              <a:gd name="connsiteY2" fmla="*/ 6858000 h 6858017"/>
              <a:gd name="connsiteX3" fmla="*/ 1454575 w 5801446"/>
              <a:gd name="connsiteY3" fmla="*/ 6858000 h 6858017"/>
              <a:gd name="connsiteX4" fmla="*/ 2013015 w 5801446"/>
              <a:gd name="connsiteY4" fmla="*/ 5534025 h 6858017"/>
              <a:gd name="connsiteX5" fmla="*/ 1931256 w 5801446"/>
              <a:gd name="connsiteY5" fmla="*/ 4892663 h 6858017"/>
              <a:gd name="connsiteX6" fmla="*/ 0 w 5801446"/>
              <a:gd name="connsiteY6" fmla="*/ 0 h 6858017"/>
              <a:gd name="connsiteX0" fmla="*/ 0 w 5801446"/>
              <a:gd name="connsiteY0" fmla="*/ 0 h 6858017"/>
              <a:gd name="connsiteX1" fmla="*/ 5801446 w 5801446"/>
              <a:gd name="connsiteY1" fmla="*/ 0 h 6858017"/>
              <a:gd name="connsiteX2" fmla="*/ 5801446 w 5801446"/>
              <a:gd name="connsiteY2" fmla="*/ 6858000 h 6858017"/>
              <a:gd name="connsiteX3" fmla="*/ 1540300 w 5801446"/>
              <a:gd name="connsiteY3" fmla="*/ 6858000 h 6858017"/>
              <a:gd name="connsiteX4" fmla="*/ 2013015 w 5801446"/>
              <a:gd name="connsiteY4" fmla="*/ 5534025 h 6858017"/>
              <a:gd name="connsiteX5" fmla="*/ 1931256 w 5801446"/>
              <a:gd name="connsiteY5" fmla="*/ 4892663 h 6858017"/>
              <a:gd name="connsiteX6" fmla="*/ 0 w 5801446"/>
              <a:gd name="connsiteY6" fmla="*/ 0 h 6858017"/>
              <a:gd name="connsiteX0" fmla="*/ 0 w 5801446"/>
              <a:gd name="connsiteY0" fmla="*/ 0 h 6858017"/>
              <a:gd name="connsiteX1" fmla="*/ 5801446 w 5801446"/>
              <a:gd name="connsiteY1" fmla="*/ 0 h 6858017"/>
              <a:gd name="connsiteX2" fmla="*/ 5801446 w 5801446"/>
              <a:gd name="connsiteY2" fmla="*/ 6858000 h 6858017"/>
              <a:gd name="connsiteX3" fmla="*/ 1511725 w 5801446"/>
              <a:gd name="connsiteY3" fmla="*/ 6858000 h 6858017"/>
              <a:gd name="connsiteX4" fmla="*/ 2013015 w 5801446"/>
              <a:gd name="connsiteY4" fmla="*/ 5534025 h 6858017"/>
              <a:gd name="connsiteX5" fmla="*/ 1931256 w 5801446"/>
              <a:gd name="connsiteY5" fmla="*/ 4892663 h 6858017"/>
              <a:gd name="connsiteX6" fmla="*/ 0 w 5801446"/>
              <a:gd name="connsiteY6" fmla="*/ 0 h 6858017"/>
              <a:gd name="connsiteX0" fmla="*/ 0 w 5801446"/>
              <a:gd name="connsiteY0" fmla="*/ 0 h 6858017"/>
              <a:gd name="connsiteX1" fmla="*/ 5801446 w 5801446"/>
              <a:gd name="connsiteY1" fmla="*/ 0 h 6858017"/>
              <a:gd name="connsiteX2" fmla="*/ 5801446 w 5801446"/>
              <a:gd name="connsiteY2" fmla="*/ 6858000 h 6858017"/>
              <a:gd name="connsiteX3" fmla="*/ 1511725 w 5801446"/>
              <a:gd name="connsiteY3" fmla="*/ 6858000 h 6858017"/>
              <a:gd name="connsiteX4" fmla="*/ 2013015 w 5801446"/>
              <a:gd name="connsiteY4" fmla="*/ 5534025 h 6858017"/>
              <a:gd name="connsiteX5" fmla="*/ 2023590 w 5801446"/>
              <a:gd name="connsiteY5" fmla="*/ 4865856 h 6858017"/>
              <a:gd name="connsiteX6" fmla="*/ 0 w 5801446"/>
              <a:gd name="connsiteY6" fmla="*/ 0 h 6858017"/>
              <a:gd name="connsiteX0" fmla="*/ 0 w 5801446"/>
              <a:gd name="connsiteY0" fmla="*/ 0 h 6858017"/>
              <a:gd name="connsiteX1" fmla="*/ 5801446 w 5801446"/>
              <a:gd name="connsiteY1" fmla="*/ 0 h 6858017"/>
              <a:gd name="connsiteX2" fmla="*/ 5801446 w 5801446"/>
              <a:gd name="connsiteY2" fmla="*/ 6858000 h 6858017"/>
              <a:gd name="connsiteX3" fmla="*/ 1511725 w 5801446"/>
              <a:gd name="connsiteY3" fmla="*/ 6858000 h 6858017"/>
              <a:gd name="connsiteX4" fmla="*/ 2102370 w 5801446"/>
              <a:gd name="connsiteY4" fmla="*/ 5557853 h 6858017"/>
              <a:gd name="connsiteX5" fmla="*/ 2023590 w 5801446"/>
              <a:gd name="connsiteY5" fmla="*/ 4865856 h 6858017"/>
              <a:gd name="connsiteX6" fmla="*/ 0 w 5801446"/>
              <a:gd name="connsiteY6" fmla="*/ 0 h 6858017"/>
              <a:gd name="connsiteX0" fmla="*/ 0 w 5801446"/>
              <a:gd name="connsiteY0" fmla="*/ 0 h 6858017"/>
              <a:gd name="connsiteX1" fmla="*/ 5801446 w 5801446"/>
              <a:gd name="connsiteY1" fmla="*/ 0 h 6858017"/>
              <a:gd name="connsiteX2" fmla="*/ 5801446 w 5801446"/>
              <a:gd name="connsiteY2" fmla="*/ 6858000 h 6858017"/>
              <a:gd name="connsiteX3" fmla="*/ 1511725 w 5801446"/>
              <a:gd name="connsiteY3" fmla="*/ 6858000 h 6858017"/>
              <a:gd name="connsiteX4" fmla="*/ 2102370 w 5801446"/>
              <a:gd name="connsiteY4" fmla="*/ 5557853 h 6858017"/>
              <a:gd name="connsiteX5" fmla="*/ 2023590 w 5801446"/>
              <a:gd name="connsiteY5" fmla="*/ 4865856 h 6858017"/>
              <a:gd name="connsiteX6" fmla="*/ 0 w 5801446"/>
              <a:gd name="connsiteY6" fmla="*/ 0 h 6858017"/>
              <a:gd name="connsiteX0" fmla="*/ 0 w 5801446"/>
              <a:gd name="connsiteY0" fmla="*/ 0 h 6860995"/>
              <a:gd name="connsiteX1" fmla="*/ 5801446 w 5801446"/>
              <a:gd name="connsiteY1" fmla="*/ 0 h 6860995"/>
              <a:gd name="connsiteX2" fmla="*/ 5801446 w 5801446"/>
              <a:gd name="connsiteY2" fmla="*/ 6858000 h 6860995"/>
              <a:gd name="connsiteX3" fmla="*/ 1612994 w 5801446"/>
              <a:gd name="connsiteY3" fmla="*/ 6860978 h 6860995"/>
              <a:gd name="connsiteX4" fmla="*/ 2102370 w 5801446"/>
              <a:gd name="connsiteY4" fmla="*/ 5557853 h 6860995"/>
              <a:gd name="connsiteX5" fmla="*/ 2023590 w 5801446"/>
              <a:gd name="connsiteY5" fmla="*/ 4865856 h 6860995"/>
              <a:gd name="connsiteX6" fmla="*/ 0 w 5801446"/>
              <a:gd name="connsiteY6" fmla="*/ 0 h 6860995"/>
              <a:gd name="connsiteX0" fmla="*/ 0 w 5801446"/>
              <a:gd name="connsiteY0" fmla="*/ 0 h 6860996"/>
              <a:gd name="connsiteX1" fmla="*/ 5801446 w 5801446"/>
              <a:gd name="connsiteY1" fmla="*/ 0 h 6860996"/>
              <a:gd name="connsiteX2" fmla="*/ 5801446 w 5801446"/>
              <a:gd name="connsiteY2" fmla="*/ 6858000 h 6860996"/>
              <a:gd name="connsiteX3" fmla="*/ 1612994 w 5801446"/>
              <a:gd name="connsiteY3" fmla="*/ 6860978 h 6860996"/>
              <a:gd name="connsiteX4" fmla="*/ 2102370 w 5801446"/>
              <a:gd name="connsiteY4" fmla="*/ 5557853 h 6860996"/>
              <a:gd name="connsiteX5" fmla="*/ 2023590 w 5801446"/>
              <a:gd name="connsiteY5" fmla="*/ 4865856 h 6860996"/>
              <a:gd name="connsiteX6" fmla="*/ 0 w 5801446"/>
              <a:gd name="connsiteY6" fmla="*/ 0 h 6860996"/>
              <a:gd name="connsiteX0" fmla="*/ 0 w 5801446"/>
              <a:gd name="connsiteY0" fmla="*/ 0 h 6860996"/>
              <a:gd name="connsiteX1" fmla="*/ 5801446 w 5801446"/>
              <a:gd name="connsiteY1" fmla="*/ 0 h 6860996"/>
              <a:gd name="connsiteX2" fmla="*/ 5801446 w 5801446"/>
              <a:gd name="connsiteY2" fmla="*/ 6858000 h 6860996"/>
              <a:gd name="connsiteX3" fmla="*/ 1612994 w 5801446"/>
              <a:gd name="connsiteY3" fmla="*/ 6860978 h 6860996"/>
              <a:gd name="connsiteX4" fmla="*/ 2102370 w 5801446"/>
              <a:gd name="connsiteY4" fmla="*/ 5557853 h 6860996"/>
              <a:gd name="connsiteX5" fmla="*/ 2047036 w 5801446"/>
              <a:gd name="connsiteY5" fmla="*/ 4865856 h 6860996"/>
              <a:gd name="connsiteX6" fmla="*/ 0 w 5801446"/>
              <a:gd name="connsiteY6" fmla="*/ 0 h 6860996"/>
              <a:gd name="connsiteX0" fmla="*/ 0 w 5801446"/>
              <a:gd name="connsiteY0" fmla="*/ 0 h 6860996"/>
              <a:gd name="connsiteX1" fmla="*/ 5801446 w 5801446"/>
              <a:gd name="connsiteY1" fmla="*/ 0 h 6860996"/>
              <a:gd name="connsiteX2" fmla="*/ 5801446 w 5801446"/>
              <a:gd name="connsiteY2" fmla="*/ 6858000 h 6860996"/>
              <a:gd name="connsiteX3" fmla="*/ 1612994 w 5801446"/>
              <a:gd name="connsiteY3" fmla="*/ 6860978 h 6860996"/>
              <a:gd name="connsiteX4" fmla="*/ 2111163 w 5801446"/>
              <a:gd name="connsiteY4" fmla="*/ 5563715 h 6860996"/>
              <a:gd name="connsiteX5" fmla="*/ 2047036 w 5801446"/>
              <a:gd name="connsiteY5" fmla="*/ 4865856 h 6860996"/>
              <a:gd name="connsiteX6" fmla="*/ 0 w 5801446"/>
              <a:gd name="connsiteY6" fmla="*/ 0 h 6860996"/>
              <a:gd name="connsiteX0" fmla="*/ 0 w 5801446"/>
              <a:gd name="connsiteY0" fmla="*/ 0 h 6860996"/>
              <a:gd name="connsiteX1" fmla="*/ 5801446 w 5801446"/>
              <a:gd name="connsiteY1" fmla="*/ 0 h 6860996"/>
              <a:gd name="connsiteX2" fmla="*/ 5801446 w 5801446"/>
              <a:gd name="connsiteY2" fmla="*/ 6858000 h 6860996"/>
              <a:gd name="connsiteX3" fmla="*/ 1612994 w 5801446"/>
              <a:gd name="connsiteY3" fmla="*/ 6860978 h 6860996"/>
              <a:gd name="connsiteX4" fmla="*/ 2111163 w 5801446"/>
              <a:gd name="connsiteY4" fmla="*/ 5563715 h 6860996"/>
              <a:gd name="connsiteX5" fmla="*/ 2047036 w 5801446"/>
              <a:gd name="connsiteY5" fmla="*/ 4865856 h 6860996"/>
              <a:gd name="connsiteX6" fmla="*/ 0 w 5801446"/>
              <a:gd name="connsiteY6" fmla="*/ 0 h 6860996"/>
              <a:gd name="connsiteX0" fmla="*/ 0 w 5801446"/>
              <a:gd name="connsiteY0" fmla="*/ 0 h 6869788"/>
              <a:gd name="connsiteX1" fmla="*/ 5801446 w 5801446"/>
              <a:gd name="connsiteY1" fmla="*/ 0 h 6869788"/>
              <a:gd name="connsiteX2" fmla="*/ 5801446 w 5801446"/>
              <a:gd name="connsiteY2" fmla="*/ 6858000 h 6869788"/>
              <a:gd name="connsiteX3" fmla="*/ 1621786 w 5801446"/>
              <a:gd name="connsiteY3" fmla="*/ 6869770 h 6869788"/>
              <a:gd name="connsiteX4" fmla="*/ 2111163 w 5801446"/>
              <a:gd name="connsiteY4" fmla="*/ 5563715 h 6869788"/>
              <a:gd name="connsiteX5" fmla="*/ 2047036 w 5801446"/>
              <a:gd name="connsiteY5" fmla="*/ 4865856 h 6869788"/>
              <a:gd name="connsiteX6" fmla="*/ 0 w 5801446"/>
              <a:gd name="connsiteY6" fmla="*/ 0 h 6869788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862251 w 5616661"/>
              <a:gd name="connsiteY5" fmla="*/ 4867761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862251 w 5616661"/>
              <a:gd name="connsiteY5" fmla="*/ 4867761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862251 w 5616661"/>
              <a:gd name="connsiteY5" fmla="*/ 4867761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862251 w 5616661"/>
              <a:gd name="connsiteY5" fmla="*/ 488109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968931 w 5616661"/>
              <a:gd name="connsiteY5" fmla="*/ 498015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890183 w 5616661"/>
              <a:gd name="connsiteY4" fmla="*/ 5563715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35903 w 5616661"/>
              <a:gd name="connsiteY4" fmla="*/ 5544665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35903 w 5616661"/>
              <a:gd name="connsiteY4" fmla="*/ 5544665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35903 w 5616661"/>
              <a:gd name="connsiteY4" fmla="*/ 5544665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35903 w 5616661"/>
              <a:gd name="connsiteY4" fmla="*/ 5544665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12099 w 5628760"/>
              <a:gd name="connsiteY0" fmla="*/ 0 h 6871693"/>
              <a:gd name="connsiteX1" fmla="*/ 5628760 w 5628760"/>
              <a:gd name="connsiteY1" fmla="*/ 1905 h 6871693"/>
              <a:gd name="connsiteX2" fmla="*/ 5628760 w 5628760"/>
              <a:gd name="connsiteY2" fmla="*/ 6859905 h 6871693"/>
              <a:gd name="connsiteX3" fmla="*/ 1449100 w 5628760"/>
              <a:gd name="connsiteY3" fmla="*/ 6871675 h 6871693"/>
              <a:gd name="connsiteX4" fmla="*/ 1948002 w 5628760"/>
              <a:gd name="connsiteY4" fmla="*/ 5544665 h 6871693"/>
              <a:gd name="connsiteX5" fmla="*/ 0 w 5628760"/>
              <a:gd name="connsiteY5" fmla="*/ 5049820 h 6871693"/>
              <a:gd name="connsiteX6" fmla="*/ 12099 w 5628760"/>
              <a:gd name="connsiteY6" fmla="*/ 0 h 6871693"/>
              <a:gd name="connsiteX0" fmla="*/ 12099 w 5628760"/>
              <a:gd name="connsiteY0" fmla="*/ 0 h 6871693"/>
              <a:gd name="connsiteX1" fmla="*/ 5628760 w 5628760"/>
              <a:gd name="connsiteY1" fmla="*/ 1905 h 6871693"/>
              <a:gd name="connsiteX2" fmla="*/ 5628760 w 5628760"/>
              <a:gd name="connsiteY2" fmla="*/ 6859905 h 6871693"/>
              <a:gd name="connsiteX3" fmla="*/ 1449100 w 5628760"/>
              <a:gd name="connsiteY3" fmla="*/ 6871675 h 6871693"/>
              <a:gd name="connsiteX4" fmla="*/ 1948002 w 5628760"/>
              <a:gd name="connsiteY4" fmla="*/ 5544665 h 6871693"/>
              <a:gd name="connsiteX5" fmla="*/ 0 w 5628760"/>
              <a:gd name="connsiteY5" fmla="*/ 5049820 h 6871693"/>
              <a:gd name="connsiteX6" fmla="*/ 12099 w 5628760"/>
              <a:gd name="connsiteY6" fmla="*/ 0 h 6871693"/>
              <a:gd name="connsiteX0" fmla="*/ 12099 w 5628760"/>
              <a:gd name="connsiteY0" fmla="*/ 0 h 6871693"/>
              <a:gd name="connsiteX1" fmla="*/ 5628760 w 5628760"/>
              <a:gd name="connsiteY1" fmla="*/ 1905 h 6871693"/>
              <a:gd name="connsiteX2" fmla="*/ 5628760 w 5628760"/>
              <a:gd name="connsiteY2" fmla="*/ 6859905 h 6871693"/>
              <a:gd name="connsiteX3" fmla="*/ 1449100 w 5628760"/>
              <a:gd name="connsiteY3" fmla="*/ 6871675 h 6871693"/>
              <a:gd name="connsiteX4" fmla="*/ 1948002 w 5628760"/>
              <a:gd name="connsiteY4" fmla="*/ 5544665 h 6871693"/>
              <a:gd name="connsiteX5" fmla="*/ 0 w 5628760"/>
              <a:gd name="connsiteY5" fmla="*/ 5049820 h 6871693"/>
              <a:gd name="connsiteX6" fmla="*/ 12099 w 5628760"/>
              <a:gd name="connsiteY6" fmla="*/ 0 h 6871693"/>
              <a:gd name="connsiteX0" fmla="*/ 1203 w 5617864"/>
              <a:gd name="connsiteY0" fmla="*/ 0 h 6871693"/>
              <a:gd name="connsiteX1" fmla="*/ 5617864 w 5617864"/>
              <a:gd name="connsiteY1" fmla="*/ 1905 h 6871693"/>
              <a:gd name="connsiteX2" fmla="*/ 5617864 w 5617864"/>
              <a:gd name="connsiteY2" fmla="*/ 6859905 h 6871693"/>
              <a:gd name="connsiteX3" fmla="*/ 1438204 w 5617864"/>
              <a:gd name="connsiteY3" fmla="*/ 6871675 h 6871693"/>
              <a:gd name="connsiteX4" fmla="*/ 1937106 w 5617864"/>
              <a:gd name="connsiteY4" fmla="*/ 5544665 h 6871693"/>
              <a:gd name="connsiteX5" fmla="*/ 38929 w 5617864"/>
              <a:gd name="connsiteY5" fmla="*/ 4942076 h 6871693"/>
              <a:gd name="connsiteX6" fmla="*/ 1203 w 5617864"/>
              <a:gd name="connsiteY6" fmla="*/ 0 h 6871693"/>
              <a:gd name="connsiteX0" fmla="*/ 2906 w 5619567"/>
              <a:gd name="connsiteY0" fmla="*/ 0 h 6871693"/>
              <a:gd name="connsiteX1" fmla="*/ 5619567 w 5619567"/>
              <a:gd name="connsiteY1" fmla="*/ 1905 h 6871693"/>
              <a:gd name="connsiteX2" fmla="*/ 5619567 w 5619567"/>
              <a:gd name="connsiteY2" fmla="*/ 6859905 h 6871693"/>
              <a:gd name="connsiteX3" fmla="*/ 1439907 w 5619567"/>
              <a:gd name="connsiteY3" fmla="*/ 6871675 h 6871693"/>
              <a:gd name="connsiteX4" fmla="*/ 1938809 w 5619567"/>
              <a:gd name="connsiteY4" fmla="*/ 5544665 h 6871693"/>
              <a:gd name="connsiteX5" fmla="*/ 8925 w 5619567"/>
              <a:gd name="connsiteY5" fmla="*/ 4989962 h 6871693"/>
              <a:gd name="connsiteX6" fmla="*/ 2906 w 5619567"/>
              <a:gd name="connsiteY6" fmla="*/ 0 h 6871693"/>
              <a:gd name="connsiteX0" fmla="*/ 3822 w 5620483"/>
              <a:gd name="connsiteY0" fmla="*/ 0 h 6871693"/>
              <a:gd name="connsiteX1" fmla="*/ 5620483 w 5620483"/>
              <a:gd name="connsiteY1" fmla="*/ 1905 h 6871693"/>
              <a:gd name="connsiteX2" fmla="*/ 5620483 w 5620483"/>
              <a:gd name="connsiteY2" fmla="*/ 6859905 h 6871693"/>
              <a:gd name="connsiteX3" fmla="*/ 1440823 w 5620483"/>
              <a:gd name="connsiteY3" fmla="*/ 6871675 h 6871693"/>
              <a:gd name="connsiteX4" fmla="*/ 1939725 w 5620483"/>
              <a:gd name="connsiteY4" fmla="*/ 5544665 h 6871693"/>
              <a:gd name="connsiteX5" fmla="*/ 4463 w 5620483"/>
              <a:gd name="connsiteY5" fmla="*/ 4999439 h 6871693"/>
              <a:gd name="connsiteX6" fmla="*/ 3822 w 5620483"/>
              <a:gd name="connsiteY6" fmla="*/ 0 h 6871693"/>
              <a:gd name="connsiteX0" fmla="*/ 3822 w 5620483"/>
              <a:gd name="connsiteY0" fmla="*/ 0 h 6859906"/>
              <a:gd name="connsiteX1" fmla="*/ 5620483 w 5620483"/>
              <a:gd name="connsiteY1" fmla="*/ 1905 h 6859906"/>
              <a:gd name="connsiteX2" fmla="*/ 5620483 w 5620483"/>
              <a:gd name="connsiteY2" fmla="*/ 6859905 h 6859906"/>
              <a:gd name="connsiteX3" fmla="*/ 2312003 w 5620483"/>
              <a:gd name="connsiteY3" fmla="*/ 6341053 h 6859906"/>
              <a:gd name="connsiteX4" fmla="*/ 1939725 w 5620483"/>
              <a:gd name="connsiteY4" fmla="*/ 5544665 h 6859906"/>
              <a:gd name="connsiteX5" fmla="*/ 4463 w 5620483"/>
              <a:gd name="connsiteY5" fmla="*/ 4999439 h 6859906"/>
              <a:gd name="connsiteX6" fmla="*/ 3822 w 5620483"/>
              <a:gd name="connsiteY6" fmla="*/ 0 h 6859906"/>
              <a:gd name="connsiteX0" fmla="*/ 3822 w 5620483"/>
              <a:gd name="connsiteY0" fmla="*/ 0 h 6892492"/>
              <a:gd name="connsiteX1" fmla="*/ 5620483 w 5620483"/>
              <a:gd name="connsiteY1" fmla="*/ 1905 h 6892492"/>
              <a:gd name="connsiteX2" fmla="*/ 5620483 w 5620483"/>
              <a:gd name="connsiteY2" fmla="*/ 6859905 h 6892492"/>
              <a:gd name="connsiteX3" fmla="*/ 2312003 w 5620483"/>
              <a:gd name="connsiteY3" fmla="*/ 6341053 h 6892492"/>
              <a:gd name="connsiteX4" fmla="*/ 1764055 w 5620483"/>
              <a:gd name="connsiteY4" fmla="*/ 6785940 h 6892492"/>
              <a:gd name="connsiteX5" fmla="*/ 4463 w 5620483"/>
              <a:gd name="connsiteY5" fmla="*/ 4999439 h 6892492"/>
              <a:gd name="connsiteX6" fmla="*/ 3822 w 5620483"/>
              <a:gd name="connsiteY6" fmla="*/ 0 h 6892492"/>
              <a:gd name="connsiteX0" fmla="*/ 3822 w 5620483"/>
              <a:gd name="connsiteY0" fmla="*/ 0 h 6892492"/>
              <a:gd name="connsiteX1" fmla="*/ 5620483 w 5620483"/>
              <a:gd name="connsiteY1" fmla="*/ 1905 h 6892492"/>
              <a:gd name="connsiteX2" fmla="*/ 5620483 w 5620483"/>
              <a:gd name="connsiteY2" fmla="*/ 6859905 h 6892492"/>
              <a:gd name="connsiteX3" fmla="*/ 2312003 w 5620483"/>
              <a:gd name="connsiteY3" fmla="*/ 6341053 h 6892492"/>
              <a:gd name="connsiteX4" fmla="*/ 1764055 w 5620483"/>
              <a:gd name="connsiteY4" fmla="*/ 6785940 h 6892492"/>
              <a:gd name="connsiteX5" fmla="*/ 4463 w 5620483"/>
              <a:gd name="connsiteY5" fmla="*/ 4999439 h 6892492"/>
              <a:gd name="connsiteX6" fmla="*/ 3822 w 5620483"/>
              <a:gd name="connsiteY6" fmla="*/ 0 h 6892492"/>
              <a:gd name="connsiteX0" fmla="*/ 3822 w 5620483"/>
              <a:gd name="connsiteY0" fmla="*/ 0 h 6892492"/>
              <a:gd name="connsiteX1" fmla="*/ 5620483 w 5620483"/>
              <a:gd name="connsiteY1" fmla="*/ 1905 h 6892492"/>
              <a:gd name="connsiteX2" fmla="*/ 5620483 w 5620483"/>
              <a:gd name="connsiteY2" fmla="*/ 6859905 h 6892492"/>
              <a:gd name="connsiteX3" fmla="*/ 2312003 w 5620483"/>
              <a:gd name="connsiteY3" fmla="*/ 6341053 h 6892492"/>
              <a:gd name="connsiteX4" fmla="*/ 1764055 w 5620483"/>
              <a:gd name="connsiteY4" fmla="*/ 6785940 h 6892492"/>
              <a:gd name="connsiteX5" fmla="*/ 4463 w 5620483"/>
              <a:gd name="connsiteY5" fmla="*/ 4999439 h 6892492"/>
              <a:gd name="connsiteX6" fmla="*/ 3822 w 5620483"/>
              <a:gd name="connsiteY6" fmla="*/ 0 h 6892492"/>
              <a:gd name="connsiteX0" fmla="*/ 3822 w 5620483"/>
              <a:gd name="connsiteY0" fmla="*/ 0 h 6892492"/>
              <a:gd name="connsiteX1" fmla="*/ 5620483 w 5620483"/>
              <a:gd name="connsiteY1" fmla="*/ 1905 h 6892492"/>
              <a:gd name="connsiteX2" fmla="*/ 5620483 w 5620483"/>
              <a:gd name="connsiteY2" fmla="*/ 6859905 h 6892492"/>
              <a:gd name="connsiteX3" fmla="*/ 2312003 w 5620483"/>
              <a:gd name="connsiteY3" fmla="*/ 6341053 h 6892492"/>
              <a:gd name="connsiteX4" fmla="*/ 1764055 w 5620483"/>
              <a:gd name="connsiteY4" fmla="*/ 6785940 h 6892492"/>
              <a:gd name="connsiteX5" fmla="*/ 4463 w 5620483"/>
              <a:gd name="connsiteY5" fmla="*/ 4999439 h 6892492"/>
              <a:gd name="connsiteX6" fmla="*/ 3822 w 5620483"/>
              <a:gd name="connsiteY6" fmla="*/ 0 h 6892492"/>
              <a:gd name="connsiteX0" fmla="*/ 3822 w 5620483"/>
              <a:gd name="connsiteY0" fmla="*/ 0 h 6892039"/>
              <a:gd name="connsiteX1" fmla="*/ 5620483 w 5620483"/>
              <a:gd name="connsiteY1" fmla="*/ 1905 h 6892039"/>
              <a:gd name="connsiteX2" fmla="*/ 5620483 w 5620483"/>
              <a:gd name="connsiteY2" fmla="*/ 6859905 h 6892039"/>
              <a:gd name="connsiteX3" fmla="*/ 2407008 w 5620483"/>
              <a:gd name="connsiteY3" fmla="*/ 6336315 h 6892039"/>
              <a:gd name="connsiteX4" fmla="*/ 1764055 w 5620483"/>
              <a:gd name="connsiteY4" fmla="*/ 6785940 h 6892039"/>
              <a:gd name="connsiteX5" fmla="*/ 4463 w 5620483"/>
              <a:gd name="connsiteY5" fmla="*/ 4999439 h 6892039"/>
              <a:gd name="connsiteX6" fmla="*/ 3822 w 5620483"/>
              <a:gd name="connsiteY6" fmla="*/ 0 h 6892039"/>
              <a:gd name="connsiteX0" fmla="*/ 3822 w 5620483"/>
              <a:gd name="connsiteY0" fmla="*/ 0 h 6859905"/>
              <a:gd name="connsiteX1" fmla="*/ 5620483 w 5620483"/>
              <a:gd name="connsiteY1" fmla="*/ 1905 h 6859905"/>
              <a:gd name="connsiteX2" fmla="*/ 5620483 w 5620483"/>
              <a:gd name="connsiteY2" fmla="*/ 6859905 h 6859905"/>
              <a:gd name="connsiteX3" fmla="*/ 2407008 w 5620483"/>
              <a:gd name="connsiteY3" fmla="*/ 6336315 h 6859905"/>
              <a:gd name="connsiteX4" fmla="*/ 1850097 w 5620483"/>
              <a:gd name="connsiteY4" fmla="*/ 6615383 h 6859905"/>
              <a:gd name="connsiteX5" fmla="*/ 4463 w 5620483"/>
              <a:gd name="connsiteY5" fmla="*/ 4999439 h 6859905"/>
              <a:gd name="connsiteX6" fmla="*/ 3822 w 5620483"/>
              <a:gd name="connsiteY6" fmla="*/ 0 h 6859905"/>
              <a:gd name="connsiteX0" fmla="*/ 3822 w 5620483"/>
              <a:gd name="connsiteY0" fmla="*/ 0 h 6859905"/>
              <a:gd name="connsiteX1" fmla="*/ 5620483 w 5620483"/>
              <a:gd name="connsiteY1" fmla="*/ 1905 h 6859905"/>
              <a:gd name="connsiteX2" fmla="*/ 5620483 w 5620483"/>
              <a:gd name="connsiteY2" fmla="*/ 6859905 h 6859905"/>
              <a:gd name="connsiteX3" fmla="*/ 2407008 w 5620483"/>
              <a:gd name="connsiteY3" fmla="*/ 6336315 h 6859905"/>
              <a:gd name="connsiteX4" fmla="*/ 1850097 w 5620483"/>
              <a:gd name="connsiteY4" fmla="*/ 6615383 h 6859905"/>
              <a:gd name="connsiteX5" fmla="*/ 4463 w 5620483"/>
              <a:gd name="connsiteY5" fmla="*/ 4999439 h 6859905"/>
              <a:gd name="connsiteX6" fmla="*/ 3822 w 5620483"/>
              <a:gd name="connsiteY6" fmla="*/ 0 h 6859905"/>
              <a:gd name="connsiteX0" fmla="*/ 3822 w 5620483"/>
              <a:gd name="connsiteY0" fmla="*/ 0 h 6859905"/>
              <a:gd name="connsiteX1" fmla="*/ 5620483 w 5620483"/>
              <a:gd name="connsiteY1" fmla="*/ 1905 h 6859905"/>
              <a:gd name="connsiteX2" fmla="*/ 5620483 w 5620483"/>
              <a:gd name="connsiteY2" fmla="*/ 6859905 h 6859905"/>
              <a:gd name="connsiteX3" fmla="*/ 2407008 w 5620483"/>
              <a:gd name="connsiteY3" fmla="*/ 6336315 h 6859905"/>
              <a:gd name="connsiteX4" fmla="*/ 1798113 w 5620483"/>
              <a:gd name="connsiteY4" fmla="*/ 6809630 h 6859905"/>
              <a:gd name="connsiteX5" fmla="*/ 4463 w 5620483"/>
              <a:gd name="connsiteY5" fmla="*/ 4999439 h 6859905"/>
              <a:gd name="connsiteX6" fmla="*/ 3822 w 5620483"/>
              <a:gd name="connsiteY6" fmla="*/ 0 h 6859905"/>
              <a:gd name="connsiteX0" fmla="*/ 3822 w 5620483"/>
              <a:gd name="connsiteY0" fmla="*/ 0 h 6859905"/>
              <a:gd name="connsiteX1" fmla="*/ 5620483 w 5620483"/>
              <a:gd name="connsiteY1" fmla="*/ 1905 h 6859905"/>
              <a:gd name="connsiteX2" fmla="*/ 5620483 w 5620483"/>
              <a:gd name="connsiteY2" fmla="*/ 6859905 h 6859905"/>
              <a:gd name="connsiteX3" fmla="*/ 2407008 w 5620483"/>
              <a:gd name="connsiteY3" fmla="*/ 6336315 h 6859905"/>
              <a:gd name="connsiteX4" fmla="*/ 1798113 w 5620483"/>
              <a:gd name="connsiteY4" fmla="*/ 6809630 h 6859905"/>
              <a:gd name="connsiteX5" fmla="*/ 4463 w 5620483"/>
              <a:gd name="connsiteY5" fmla="*/ 4999439 h 6859905"/>
              <a:gd name="connsiteX6" fmla="*/ 3822 w 5620483"/>
              <a:gd name="connsiteY6" fmla="*/ 0 h 6859905"/>
              <a:gd name="connsiteX0" fmla="*/ 3822 w 5620483"/>
              <a:gd name="connsiteY0" fmla="*/ 0 h 6859905"/>
              <a:gd name="connsiteX1" fmla="*/ 5620483 w 5620483"/>
              <a:gd name="connsiteY1" fmla="*/ 1905 h 6859905"/>
              <a:gd name="connsiteX2" fmla="*/ 5620483 w 5620483"/>
              <a:gd name="connsiteY2" fmla="*/ 6859905 h 6859905"/>
              <a:gd name="connsiteX3" fmla="*/ 2010854 w 5620483"/>
              <a:gd name="connsiteY3" fmla="*/ 6762708 h 6859905"/>
              <a:gd name="connsiteX4" fmla="*/ 1798113 w 5620483"/>
              <a:gd name="connsiteY4" fmla="*/ 6809630 h 6859905"/>
              <a:gd name="connsiteX5" fmla="*/ 4463 w 5620483"/>
              <a:gd name="connsiteY5" fmla="*/ 4999439 h 6859905"/>
              <a:gd name="connsiteX6" fmla="*/ 3822 w 5620483"/>
              <a:gd name="connsiteY6" fmla="*/ 0 h 6859905"/>
              <a:gd name="connsiteX0" fmla="*/ 3822 w 5620483"/>
              <a:gd name="connsiteY0" fmla="*/ 0 h 6859905"/>
              <a:gd name="connsiteX1" fmla="*/ 5620483 w 5620483"/>
              <a:gd name="connsiteY1" fmla="*/ 1905 h 6859905"/>
              <a:gd name="connsiteX2" fmla="*/ 5620483 w 5620483"/>
              <a:gd name="connsiteY2" fmla="*/ 6859905 h 6859905"/>
              <a:gd name="connsiteX3" fmla="*/ 2010854 w 5620483"/>
              <a:gd name="connsiteY3" fmla="*/ 6762708 h 6859905"/>
              <a:gd name="connsiteX4" fmla="*/ 1776602 w 5620483"/>
              <a:gd name="connsiteY4" fmla="*/ 6729089 h 6859905"/>
              <a:gd name="connsiteX5" fmla="*/ 4463 w 5620483"/>
              <a:gd name="connsiteY5" fmla="*/ 4999439 h 6859905"/>
              <a:gd name="connsiteX6" fmla="*/ 3822 w 5620483"/>
              <a:gd name="connsiteY6" fmla="*/ 0 h 6859905"/>
              <a:gd name="connsiteX0" fmla="*/ 3822 w 5620483"/>
              <a:gd name="connsiteY0" fmla="*/ 0 h 6859905"/>
              <a:gd name="connsiteX1" fmla="*/ 5620483 w 5620483"/>
              <a:gd name="connsiteY1" fmla="*/ 1905 h 6859905"/>
              <a:gd name="connsiteX2" fmla="*/ 5620483 w 5620483"/>
              <a:gd name="connsiteY2" fmla="*/ 6859905 h 6859905"/>
              <a:gd name="connsiteX3" fmla="*/ 2010854 w 5620483"/>
              <a:gd name="connsiteY3" fmla="*/ 6762708 h 6859905"/>
              <a:gd name="connsiteX4" fmla="*/ 1767640 w 5620483"/>
              <a:gd name="connsiteY4" fmla="*/ 6781203 h 6859905"/>
              <a:gd name="connsiteX5" fmla="*/ 4463 w 5620483"/>
              <a:gd name="connsiteY5" fmla="*/ 4999439 h 6859905"/>
              <a:gd name="connsiteX6" fmla="*/ 3822 w 5620483"/>
              <a:gd name="connsiteY6" fmla="*/ 0 h 6859905"/>
              <a:gd name="connsiteX0" fmla="*/ 3822 w 5620483"/>
              <a:gd name="connsiteY0" fmla="*/ 0 h 6859905"/>
              <a:gd name="connsiteX1" fmla="*/ 5620483 w 5620483"/>
              <a:gd name="connsiteY1" fmla="*/ 1905 h 6859905"/>
              <a:gd name="connsiteX2" fmla="*/ 5620483 w 5620483"/>
              <a:gd name="connsiteY2" fmla="*/ 6859905 h 6859905"/>
              <a:gd name="connsiteX3" fmla="*/ 2010854 w 5620483"/>
              <a:gd name="connsiteY3" fmla="*/ 6762708 h 6859905"/>
              <a:gd name="connsiteX4" fmla="*/ 1767640 w 5620483"/>
              <a:gd name="connsiteY4" fmla="*/ 6781203 h 6859905"/>
              <a:gd name="connsiteX5" fmla="*/ 4463 w 5620483"/>
              <a:gd name="connsiteY5" fmla="*/ 4999439 h 6859905"/>
              <a:gd name="connsiteX6" fmla="*/ 3822 w 5620483"/>
              <a:gd name="connsiteY6" fmla="*/ 0 h 6859905"/>
              <a:gd name="connsiteX0" fmla="*/ 3822 w 5620483"/>
              <a:gd name="connsiteY0" fmla="*/ 0 h 6859905"/>
              <a:gd name="connsiteX1" fmla="*/ 5620483 w 5620483"/>
              <a:gd name="connsiteY1" fmla="*/ 1905 h 6859905"/>
              <a:gd name="connsiteX2" fmla="*/ 5620483 w 5620483"/>
              <a:gd name="connsiteY2" fmla="*/ 6859905 h 6859905"/>
              <a:gd name="connsiteX3" fmla="*/ 2032365 w 5620483"/>
              <a:gd name="connsiteY3" fmla="*/ 6734282 h 6859905"/>
              <a:gd name="connsiteX4" fmla="*/ 1767640 w 5620483"/>
              <a:gd name="connsiteY4" fmla="*/ 6781203 h 6859905"/>
              <a:gd name="connsiteX5" fmla="*/ 4463 w 5620483"/>
              <a:gd name="connsiteY5" fmla="*/ 4999439 h 6859905"/>
              <a:gd name="connsiteX6" fmla="*/ 3822 w 5620483"/>
              <a:gd name="connsiteY6" fmla="*/ 0 h 6859905"/>
              <a:gd name="connsiteX0" fmla="*/ 3822 w 5620483"/>
              <a:gd name="connsiteY0" fmla="*/ 0 h 6859905"/>
              <a:gd name="connsiteX1" fmla="*/ 5620483 w 5620483"/>
              <a:gd name="connsiteY1" fmla="*/ 1905 h 6859905"/>
              <a:gd name="connsiteX2" fmla="*/ 5620483 w 5620483"/>
              <a:gd name="connsiteY2" fmla="*/ 6859905 h 6859905"/>
              <a:gd name="connsiteX3" fmla="*/ 2018025 w 5620483"/>
              <a:gd name="connsiteY3" fmla="*/ 6767445 h 6859905"/>
              <a:gd name="connsiteX4" fmla="*/ 1767640 w 5620483"/>
              <a:gd name="connsiteY4" fmla="*/ 6781203 h 6859905"/>
              <a:gd name="connsiteX5" fmla="*/ 4463 w 5620483"/>
              <a:gd name="connsiteY5" fmla="*/ 4999439 h 6859905"/>
              <a:gd name="connsiteX6" fmla="*/ 3822 w 5620483"/>
              <a:gd name="connsiteY6" fmla="*/ 0 h 6859905"/>
              <a:gd name="connsiteX0" fmla="*/ 3822 w 5620483"/>
              <a:gd name="connsiteY0" fmla="*/ 0 h 6859905"/>
              <a:gd name="connsiteX1" fmla="*/ 5620483 w 5620483"/>
              <a:gd name="connsiteY1" fmla="*/ 1905 h 6859905"/>
              <a:gd name="connsiteX2" fmla="*/ 5620483 w 5620483"/>
              <a:gd name="connsiteY2" fmla="*/ 6859905 h 6859905"/>
              <a:gd name="connsiteX3" fmla="*/ 2052083 w 5620483"/>
              <a:gd name="connsiteY3" fmla="*/ 6715332 h 6859905"/>
              <a:gd name="connsiteX4" fmla="*/ 1767640 w 5620483"/>
              <a:gd name="connsiteY4" fmla="*/ 6781203 h 6859905"/>
              <a:gd name="connsiteX5" fmla="*/ 4463 w 5620483"/>
              <a:gd name="connsiteY5" fmla="*/ 4999439 h 6859905"/>
              <a:gd name="connsiteX6" fmla="*/ 3822 w 5620483"/>
              <a:gd name="connsiteY6" fmla="*/ 0 h 6859905"/>
              <a:gd name="connsiteX0" fmla="*/ 3822 w 5620483"/>
              <a:gd name="connsiteY0" fmla="*/ 0 h 6859905"/>
              <a:gd name="connsiteX1" fmla="*/ 5620483 w 5620483"/>
              <a:gd name="connsiteY1" fmla="*/ 1905 h 6859905"/>
              <a:gd name="connsiteX2" fmla="*/ 5620483 w 5620483"/>
              <a:gd name="connsiteY2" fmla="*/ 6859905 h 6859905"/>
              <a:gd name="connsiteX3" fmla="*/ 2028780 w 5620483"/>
              <a:gd name="connsiteY3" fmla="*/ 6757973 h 6859905"/>
              <a:gd name="connsiteX4" fmla="*/ 1767640 w 5620483"/>
              <a:gd name="connsiteY4" fmla="*/ 6781203 h 6859905"/>
              <a:gd name="connsiteX5" fmla="*/ 4463 w 5620483"/>
              <a:gd name="connsiteY5" fmla="*/ 4999439 h 6859905"/>
              <a:gd name="connsiteX6" fmla="*/ 3822 w 5620483"/>
              <a:gd name="connsiteY6" fmla="*/ 0 h 6859905"/>
              <a:gd name="connsiteX0" fmla="*/ 3822 w 5620483"/>
              <a:gd name="connsiteY0" fmla="*/ 0 h 6859905"/>
              <a:gd name="connsiteX1" fmla="*/ 5620483 w 5620483"/>
              <a:gd name="connsiteY1" fmla="*/ 1905 h 6859905"/>
              <a:gd name="connsiteX2" fmla="*/ 5620483 w 5620483"/>
              <a:gd name="connsiteY2" fmla="*/ 6859905 h 6859905"/>
              <a:gd name="connsiteX3" fmla="*/ 2028780 w 5620483"/>
              <a:gd name="connsiteY3" fmla="*/ 6757974 h 6859905"/>
              <a:gd name="connsiteX4" fmla="*/ 1767640 w 5620483"/>
              <a:gd name="connsiteY4" fmla="*/ 6781203 h 6859905"/>
              <a:gd name="connsiteX5" fmla="*/ 4463 w 5620483"/>
              <a:gd name="connsiteY5" fmla="*/ 4999439 h 6859905"/>
              <a:gd name="connsiteX6" fmla="*/ 3822 w 5620483"/>
              <a:gd name="connsiteY6" fmla="*/ 0 h 6859905"/>
              <a:gd name="connsiteX0" fmla="*/ 3822 w 5620483"/>
              <a:gd name="connsiteY0" fmla="*/ 0 h 6839044"/>
              <a:gd name="connsiteX1" fmla="*/ 5620483 w 5620483"/>
              <a:gd name="connsiteY1" fmla="*/ 1905 h 6839044"/>
              <a:gd name="connsiteX2" fmla="*/ 4431073 w 5620483"/>
              <a:gd name="connsiteY2" fmla="*/ 2984983 h 6839044"/>
              <a:gd name="connsiteX3" fmla="*/ 2028780 w 5620483"/>
              <a:gd name="connsiteY3" fmla="*/ 6757974 h 6839044"/>
              <a:gd name="connsiteX4" fmla="*/ 1767640 w 5620483"/>
              <a:gd name="connsiteY4" fmla="*/ 6781203 h 6839044"/>
              <a:gd name="connsiteX5" fmla="*/ 4463 w 5620483"/>
              <a:gd name="connsiteY5" fmla="*/ 4999439 h 6839044"/>
              <a:gd name="connsiteX6" fmla="*/ 3822 w 5620483"/>
              <a:gd name="connsiteY6" fmla="*/ 0 h 6839044"/>
              <a:gd name="connsiteX0" fmla="*/ 3822 w 5620483"/>
              <a:gd name="connsiteY0" fmla="*/ 0 h 6839044"/>
              <a:gd name="connsiteX1" fmla="*/ 5620483 w 5620483"/>
              <a:gd name="connsiteY1" fmla="*/ 1905 h 6839044"/>
              <a:gd name="connsiteX2" fmla="*/ 5620483 w 5620483"/>
              <a:gd name="connsiteY2" fmla="*/ 3137796 h 6839044"/>
              <a:gd name="connsiteX3" fmla="*/ 2028780 w 5620483"/>
              <a:gd name="connsiteY3" fmla="*/ 6757974 h 6839044"/>
              <a:gd name="connsiteX4" fmla="*/ 1767640 w 5620483"/>
              <a:gd name="connsiteY4" fmla="*/ 6781203 h 6839044"/>
              <a:gd name="connsiteX5" fmla="*/ 4463 w 5620483"/>
              <a:gd name="connsiteY5" fmla="*/ 4999439 h 6839044"/>
              <a:gd name="connsiteX6" fmla="*/ 3822 w 5620483"/>
              <a:gd name="connsiteY6" fmla="*/ 0 h 6839044"/>
              <a:gd name="connsiteX0" fmla="*/ 3822 w 5620483"/>
              <a:gd name="connsiteY0" fmla="*/ 0 h 6844774"/>
              <a:gd name="connsiteX1" fmla="*/ 5620483 w 5620483"/>
              <a:gd name="connsiteY1" fmla="*/ 1905 h 6844774"/>
              <a:gd name="connsiteX2" fmla="*/ 5620483 w 5620483"/>
              <a:gd name="connsiteY2" fmla="*/ 3137796 h 6844774"/>
              <a:gd name="connsiteX3" fmla="*/ 2011895 w 5620483"/>
              <a:gd name="connsiteY3" fmla="*/ 6781463 h 6844774"/>
              <a:gd name="connsiteX4" fmla="*/ 1767640 w 5620483"/>
              <a:gd name="connsiteY4" fmla="*/ 6781203 h 6844774"/>
              <a:gd name="connsiteX5" fmla="*/ 4463 w 5620483"/>
              <a:gd name="connsiteY5" fmla="*/ 4999439 h 6844774"/>
              <a:gd name="connsiteX6" fmla="*/ 3822 w 5620483"/>
              <a:gd name="connsiteY6" fmla="*/ 0 h 6844774"/>
              <a:gd name="connsiteX0" fmla="*/ 4209 w 5620870"/>
              <a:gd name="connsiteY0" fmla="*/ 0 h 6844774"/>
              <a:gd name="connsiteX1" fmla="*/ 5620870 w 5620870"/>
              <a:gd name="connsiteY1" fmla="*/ 1905 h 6844774"/>
              <a:gd name="connsiteX2" fmla="*/ 5620870 w 5620870"/>
              <a:gd name="connsiteY2" fmla="*/ 3137796 h 6844774"/>
              <a:gd name="connsiteX3" fmla="*/ 2012282 w 5620870"/>
              <a:gd name="connsiteY3" fmla="*/ 6781463 h 6844774"/>
              <a:gd name="connsiteX4" fmla="*/ 1768027 w 5620870"/>
              <a:gd name="connsiteY4" fmla="*/ 6781203 h 6844774"/>
              <a:gd name="connsiteX5" fmla="*/ 3278 w 5620870"/>
              <a:gd name="connsiteY5" fmla="*/ 5016057 h 6844774"/>
              <a:gd name="connsiteX6" fmla="*/ 4209 w 5620870"/>
              <a:gd name="connsiteY6" fmla="*/ 0 h 6844774"/>
              <a:gd name="connsiteX0" fmla="*/ 2287 w 5618948"/>
              <a:gd name="connsiteY0" fmla="*/ 0 h 6844774"/>
              <a:gd name="connsiteX1" fmla="*/ 5618948 w 5618948"/>
              <a:gd name="connsiteY1" fmla="*/ 1905 h 6844774"/>
              <a:gd name="connsiteX2" fmla="*/ 5618948 w 5618948"/>
              <a:gd name="connsiteY2" fmla="*/ 3137796 h 6844774"/>
              <a:gd name="connsiteX3" fmla="*/ 2010360 w 5618948"/>
              <a:gd name="connsiteY3" fmla="*/ 6781463 h 6844774"/>
              <a:gd name="connsiteX4" fmla="*/ 1766105 w 5618948"/>
              <a:gd name="connsiteY4" fmla="*/ 6781203 h 6844774"/>
              <a:gd name="connsiteX5" fmla="*/ 14385 w 5618948"/>
              <a:gd name="connsiteY5" fmla="*/ 5521085 h 6844774"/>
              <a:gd name="connsiteX6" fmla="*/ 2287 w 5618948"/>
              <a:gd name="connsiteY6" fmla="*/ 0 h 6844774"/>
              <a:gd name="connsiteX0" fmla="*/ 2287 w 5618948"/>
              <a:gd name="connsiteY0" fmla="*/ 0 h 6790219"/>
              <a:gd name="connsiteX1" fmla="*/ 5618948 w 5618948"/>
              <a:gd name="connsiteY1" fmla="*/ 1905 h 6790219"/>
              <a:gd name="connsiteX2" fmla="*/ 5618948 w 5618948"/>
              <a:gd name="connsiteY2" fmla="*/ 3137796 h 6790219"/>
              <a:gd name="connsiteX3" fmla="*/ 4060152 w 5618948"/>
              <a:gd name="connsiteY3" fmla="*/ 5369679 h 6790219"/>
              <a:gd name="connsiteX4" fmla="*/ 1766105 w 5618948"/>
              <a:gd name="connsiteY4" fmla="*/ 6781203 h 6790219"/>
              <a:gd name="connsiteX5" fmla="*/ 14385 w 5618948"/>
              <a:gd name="connsiteY5" fmla="*/ 5521085 h 6790219"/>
              <a:gd name="connsiteX6" fmla="*/ 2287 w 5618948"/>
              <a:gd name="connsiteY6" fmla="*/ 0 h 6790219"/>
              <a:gd name="connsiteX0" fmla="*/ 2287 w 5618948"/>
              <a:gd name="connsiteY0" fmla="*/ 0 h 6790219"/>
              <a:gd name="connsiteX1" fmla="*/ 5618948 w 5618948"/>
              <a:gd name="connsiteY1" fmla="*/ 1905 h 6790219"/>
              <a:gd name="connsiteX2" fmla="*/ 5614605 w 5618948"/>
              <a:gd name="connsiteY2" fmla="*/ 3688736 h 6790219"/>
              <a:gd name="connsiteX3" fmla="*/ 4060152 w 5618948"/>
              <a:gd name="connsiteY3" fmla="*/ 5369679 h 6790219"/>
              <a:gd name="connsiteX4" fmla="*/ 1766105 w 5618948"/>
              <a:gd name="connsiteY4" fmla="*/ 6781203 h 6790219"/>
              <a:gd name="connsiteX5" fmla="*/ 14385 w 5618948"/>
              <a:gd name="connsiteY5" fmla="*/ 5521085 h 6790219"/>
              <a:gd name="connsiteX6" fmla="*/ 2287 w 5618948"/>
              <a:gd name="connsiteY6" fmla="*/ 0 h 6790219"/>
              <a:gd name="connsiteX0" fmla="*/ 2287 w 5618948"/>
              <a:gd name="connsiteY0" fmla="*/ 0 h 5670612"/>
              <a:gd name="connsiteX1" fmla="*/ 5618948 w 5618948"/>
              <a:gd name="connsiteY1" fmla="*/ 1905 h 5670612"/>
              <a:gd name="connsiteX2" fmla="*/ 5614605 w 5618948"/>
              <a:gd name="connsiteY2" fmla="*/ 3688736 h 5670612"/>
              <a:gd name="connsiteX3" fmla="*/ 4060152 w 5618948"/>
              <a:gd name="connsiteY3" fmla="*/ 5369679 h 5670612"/>
              <a:gd name="connsiteX4" fmla="*/ 3872353 w 5618948"/>
              <a:gd name="connsiteY4" fmla="*/ 5002125 h 5670612"/>
              <a:gd name="connsiteX5" fmla="*/ 14385 w 5618948"/>
              <a:gd name="connsiteY5" fmla="*/ 5521085 h 5670612"/>
              <a:gd name="connsiteX6" fmla="*/ 2287 w 5618948"/>
              <a:gd name="connsiteY6" fmla="*/ 0 h 5670612"/>
              <a:gd name="connsiteX0" fmla="*/ 2287 w 5618948"/>
              <a:gd name="connsiteY0" fmla="*/ 0 h 5705257"/>
              <a:gd name="connsiteX1" fmla="*/ 5618948 w 5618948"/>
              <a:gd name="connsiteY1" fmla="*/ 1905 h 5705257"/>
              <a:gd name="connsiteX2" fmla="*/ 5614605 w 5618948"/>
              <a:gd name="connsiteY2" fmla="*/ 3688736 h 5705257"/>
              <a:gd name="connsiteX3" fmla="*/ 4060152 w 5618948"/>
              <a:gd name="connsiteY3" fmla="*/ 5369679 h 5705257"/>
              <a:gd name="connsiteX4" fmla="*/ 3763784 w 5618948"/>
              <a:gd name="connsiteY4" fmla="*/ 5530109 h 5705257"/>
              <a:gd name="connsiteX5" fmla="*/ 14385 w 5618948"/>
              <a:gd name="connsiteY5" fmla="*/ 5521085 h 5705257"/>
              <a:gd name="connsiteX6" fmla="*/ 2287 w 5618948"/>
              <a:gd name="connsiteY6" fmla="*/ 0 h 5705257"/>
              <a:gd name="connsiteX0" fmla="*/ 2287 w 5618948"/>
              <a:gd name="connsiteY0" fmla="*/ 0 h 5858649"/>
              <a:gd name="connsiteX1" fmla="*/ 5618948 w 5618948"/>
              <a:gd name="connsiteY1" fmla="*/ 1905 h 5858649"/>
              <a:gd name="connsiteX2" fmla="*/ 5614605 w 5618948"/>
              <a:gd name="connsiteY2" fmla="*/ 3688736 h 5858649"/>
              <a:gd name="connsiteX3" fmla="*/ 4060152 w 5618948"/>
              <a:gd name="connsiteY3" fmla="*/ 5369679 h 5858649"/>
              <a:gd name="connsiteX4" fmla="*/ 3763784 w 5618948"/>
              <a:gd name="connsiteY4" fmla="*/ 5530109 h 5858649"/>
              <a:gd name="connsiteX5" fmla="*/ 14385 w 5618948"/>
              <a:gd name="connsiteY5" fmla="*/ 5521085 h 5858649"/>
              <a:gd name="connsiteX6" fmla="*/ 2287 w 5618948"/>
              <a:gd name="connsiteY6" fmla="*/ 0 h 5858649"/>
              <a:gd name="connsiteX0" fmla="*/ 2287 w 5618948"/>
              <a:gd name="connsiteY0" fmla="*/ 0 h 5858649"/>
              <a:gd name="connsiteX1" fmla="*/ 5618948 w 5618948"/>
              <a:gd name="connsiteY1" fmla="*/ 1905 h 5858649"/>
              <a:gd name="connsiteX2" fmla="*/ 5614605 w 5618948"/>
              <a:gd name="connsiteY2" fmla="*/ 3688736 h 5858649"/>
              <a:gd name="connsiteX3" fmla="*/ 4060152 w 5618948"/>
              <a:gd name="connsiteY3" fmla="*/ 5369679 h 5858649"/>
              <a:gd name="connsiteX4" fmla="*/ 3763784 w 5618948"/>
              <a:gd name="connsiteY4" fmla="*/ 5530109 h 5858649"/>
              <a:gd name="connsiteX5" fmla="*/ 14385 w 5618948"/>
              <a:gd name="connsiteY5" fmla="*/ 5521085 h 5858649"/>
              <a:gd name="connsiteX6" fmla="*/ 2287 w 5618948"/>
              <a:gd name="connsiteY6" fmla="*/ 0 h 5858649"/>
              <a:gd name="connsiteX0" fmla="*/ 5840 w 5622501"/>
              <a:gd name="connsiteY0" fmla="*/ 0 h 5858649"/>
              <a:gd name="connsiteX1" fmla="*/ 5622501 w 5622501"/>
              <a:gd name="connsiteY1" fmla="*/ 1905 h 5858649"/>
              <a:gd name="connsiteX2" fmla="*/ 5618158 w 5622501"/>
              <a:gd name="connsiteY2" fmla="*/ 3688736 h 5858649"/>
              <a:gd name="connsiteX3" fmla="*/ 4063705 w 5622501"/>
              <a:gd name="connsiteY3" fmla="*/ 5369679 h 5858649"/>
              <a:gd name="connsiteX4" fmla="*/ 3767337 w 5622501"/>
              <a:gd name="connsiteY4" fmla="*/ 5530109 h 5858649"/>
              <a:gd name="connsiteX5" fmla="*/ 567 w 5622501"/>
              <a:gd name="connsiteY5" fmla="*/ 5521085 h 5858649"/>
              <a:gd name="connsiteX6" fmla="*/ 5840 w 5622501"/>
              <a:gd name="connsiteY6" fmla="*/ 0 h 5858649"/>
              <a:gd name="connsiteX0" fmla="*/ 5840 w 5622501"/>
              <a:gd name="connsiteY0" fmla="*/ 0 h 5858649"/>
              <a:gd name="connsiteX1" fmla="*/ 5622501 w 5622501"/>
              <a:gd name="connsiteY1" fmla="*/ 1905 h 5858649"/>
              <a:gd name="connsiteX2" fmla="*/ 5618158 w 5622501"/>
              <a:gd name="connsiteY2" fmla="*/ 3688736 h 5858649"/>
              <a:gd name="connsiteX3" fmla="*/ 4063705 w 5622501"/>
              <a:gd name="connsiteY3" fmla="*/ 5369679 h 5858649"/>
              <a:gd name="connsiteX4" fmla="*/ 3767337 w 5622501"/>
              <a:gd name="connsiteY4" fmla="*/ 5530109 h 5858649"/>
              <a:gd name="connsiteX5" fmla="*/ 567 w 5622501"/>
              <a:gd name="connsiteY5" fmla="*/ 5521085 h 5858649"/>
              <a:gd name="connsiteX6" fmla="*/ 5840 w 5622501"/>
              <a:gd name="connsiteY6" fmla="*/ 0 h 5858649"/>
              <a:gd name="connsiteX0" fmla="*/ 14724 w 5631385"/>
              <a:gd name="connsiteY0" fmla="*/ 0 h 5534862"/>
              <a:gd name="connsiteX1" fmla="*/ 5631385 w 5631385"/>
              <a:gd name="connsiteY1" fmla="*/ 1905 h 5534862"/>
              <a:gd name="connsiteX2" fmla="*/ 5627042 w 5631385"/>
              <a:gd name="connsiteY2" fmla="*/ 3688736 h 5534862"/>
              <a:gd name="connsiteX3" fmla="*/ 4072589 w 5631385"/>
              <a:gd name="connsiteY3" fmla="*/ 5369679 h 5534862"/>
              <a:gd name="connsiteX4" fmla="*/ 3776221 w 5631385"/>
              <a:gd name="connsiteY4" fmla="*/ 5530109 h 5534862"/>
              <a:gd name="connsiteX5" fmla="*/ 9451 w 5631385"/>
              <a:gd name="connsiteY5" fmla="*/ 5521085 h 5534862"/>
              <a:gd name="connsiteX6" fmla="*/ 14724 w 5631385"/>
              <a:gd name="connsiteY6" fmla="*/ 0 h 5534862"/>
              <a:gd name="connsiteX0" fmla="*/ 14724 w 5631385"/>
              <a:gd name="connsiteY0" fmla="*/ 0 h 5534862"/>
              <a:gd name="connsiteX1" fmla="*/ 5631385 w 5631385"/>
              <a:gd name="connsiteY1" fmla="*/ 1905 h 5534862"/>
              <a:gd name="connsiteX2" fmla="*/ 5627042 w 5631385"/>
              <a:gd name="connsiteY2" fmla="*/ 3688736 h 5534862"/>
              <a:gd name="connsiteX3" fmla="*/ 4072589 w 5631385"/>
              <a:gd name="connsiteY3" fmla="*/ 5369679 h 5534862"/>
              <a:gd name="connsiteX4" fmla="*/ 3776221 w 5631385"/>
              <a:gd name="connsiteY4" fmla="*/ 5530109 h 5534862"/>
              <a:gd name="connsiteX5" fmla="*/ 9451 w 5631385"/>
              <a:gd name="connsiteY5" fmla="*/ 5521085 h 5534862"/>
              <a:gd name="connsiteX6" fmla="*/ 14724 w 5631385"/>
              <a:gd name="connsiteY6" fmla="*/ 0 h 5534862"/>
              <a:gd name="connsiteX0" fmla="*/ 14724 w 5631385"/>
              <a:gd name="connsiteY0" fmla="*/ 0 h 5534862"/>
              <a:gd name="connsiteX1" fmla="*/ 5631385 w 5631385"/>
              <a:gd name="connsiteY1" fmla="*/ 1905 h 5534862"/>
              <a:gd name="connsiteX2" fmla="*/ 5627042 w 5631385"/>
              <a:gd name="connsiteY2" fmla="*/ 3688736 h 5534862"/>
              <a:gd name="connsiteX3" fmla="*/ 4072589 w 5631385"/>
              <a:gd name="connsiteY3" fmla="*/ 5369679 h 5534862"/>
              <a:gd name="connsiteX4" fmla="*/ 3776221 w 5631385"/>
              <a:gd name="connsiteY4" fmla="*/ 5530109 h 5534862"/>
              <a:gd name="connsiteX5" fmla="*/ 9451 w 5631385"/>
              <a:gd name="connsiteY5" fmla="*/ 5521085 h 5534862"/>
              <a:gd name="connsiteX6" fmla="*/ 14724 w 5631385"/>
              <a:gd name="connsiteY6" fmla="*/ 0 h 5534862"/>
              <a:gd name="connsiteX0" fmla="*/ 5841 w 5622502"/>
              <a:gd name="connsiteY0" fmla="*/ 0 h 5534862"/>
              <a:gd name="connsiteX1" fmla="*/ 5622502 w 5622502"/>
              <a:gd name="connsiteY1" fmla="*/ 1905 h 5534862"/>
              <a:gd name="connsiteX2" fmla="*/ 5618159 w 5622502"/>
              <a:gd name="connsiteY2" fmla="*/ 3688736 h 5534862"/>
              <a:gd name="connsiteX3" fmla="*/ 4063706 w 5622502"/>
              <a:gd name="connsiteY3" fmla="*/ 5369679 h 5534862"/>
              <a:gd name="connsiteX4" fmla="*/ 3767338 w 5622502"/>
              <a:gd name="connsiteY4" fmla="*/ 5530109 h 5534862"/>
              <a:gd name="connsiteX5" fmla="*/ 568 w 5622502"/>
              <a:gd name="connsiteY5" fmla="*/ 5521085 h 5534862"/>
              <a:gd name="connsiteX6" fmla="*/ 5841 w 5622502"/>
              <a:gd name="connsiteY6" fmla="*/ 0 h 5534862"/>
              <a:gd name="connsiteX0" fmla="*/ 5841 w 5622502"/>
              <a:gd name="connsiteY0" fmla="*/ 0 h 5534133"/>
              <a:gd name="connsiteX1" fmla="*/ 5622502 w 5622502"/>
              <a:gd name="connsiteY1" fmla="*/ 1905 h 5534133"/>
              <a:gd name="connsiteX2" fmla="*/ 5618159 w 5622502"/>
              <a:gd name="connsiteY2" fmla="*/ 3688736 h 5534133"/>
              <a:gd name="connsiteX3" fmla="*/ 4068310 w 5622502"/>
              <a:gd name="connsiteY3" fmla="*/ 5330134 h 5534133"/>
              <a:gd name="connsiteX4" fmla="*/ 3767338 w 5622502"/>
              <a:gd name="connsiteY4" fmla="*/ 5530109 h 5534133"/>
              <a:gd name="connsiteX5" fmla="*/ 568 w 5622502"/>
              <a:gd name="connsiteY5" fmla="*/ 5521085 h 5534133"/>
              <a:gd name="connsiteX6" fmla="*/ 5841 w 5622502"/>
              <a:gd name="connsiteY6" fmla="*/ 0 h 5534133"/>
              <a:gd name="connsiteX0" fmla="*/ 5841 w 5622502"/>
              <a:gd name="connsiteY0" fmla="*/ 0 h 5533672"/>
              <a:gd name="connsiteX1" fmla="*/ 5622502 w 5622502"/>
              <a:gd name="connsiteY1" fmla="*/ 1905 h 5533672"/>
              <a:gd name="connsiteX2" fmla="*/ 5618159 w 5622502"/>
              <a:gd name="connsiteY2" fmla="*/ 3688736 h 5533672"/>
              <a:gd name="connsiteX3" fmla="*/ 4064857 w 5622502"/>
              <a:gd name="connsiteY3" fmla="*/ 5296673 h 5533672"/>
              <a:gd name="connsiteX4" fmla="*/ 3767338 w 5622502"/>
              <a:gd name="connsiteY4" fmla="*/ 5530109 h 5533672"/>
              <a:gd name="connsiteX5" fmla="*/ 568 w 5622502"/>
              <a:gd name="connsiteY5" fmla="*/ 5521085 h 5533672"/>
              <a:gd name="connsiteX6" fmla="*/ 5841 w 5622502"/>
              <a:gd name="connsiteY6" fmla="*/ 0 h 5533672"/>
              <a:gd name="connsiteX0" fmla="*/ 5841 w 5622502"/>
              <a:gd name="connsiteY0" fmla="*/ 0 h 5521089"/>
              <a:gd name="connsiteX1" fmla="*/ 5622502 w 5622502"/>
              <a:gd name="connsiteY1" fmla="*/ 1905 h 5521089"/>
              <a:gd name="connsiteX2" fmla="*/ 5618159 w 5622502"/>
              <a:gd name="connsiteY2" fmla="*/ 3688736 h 5521089"/>
              <a:gd name="connsiteX3" fmla="*/ 4064857 w 5622502"/>
              <a:gd name="connsiteY3" fmla="*/ 5296673 h 5521089"/>
              <a:gd name="connsiteX4" fmla="*/ 3761583 w 5622502"/>
              <a:gd name="connsiteY4" fmla="*/ 5384096 h 5521089"/>
              <a:gd name="connsiteX5" fmla="*/ 568 w 5622502"/>
              <a:gd name="connsiteY5" fmla="*/ 5521085 h 5521089"/>
              <a:gd name="connsiteX6" fmla="*/ 5841 w 5622502"/>
              <a:gd name="connsiteY6" fmla="*/ 0 h 5521089"/>
              <a:gd name="connsiteX0" fmla="*/ 5841 w 5622502"/>
              <a:gd name="connsiteY0" fmla="*/ 0 h 5521089"/>
              <a:gd name="connsiteX1" fmla="*/ 5622502 w 5622502"/>
              <a:gd name="connsiteY1" fmla="*/ 1905 h 5521089"/>
              <a:gd name="connsiteX2" fmla="*/ 5618159 w 5622502"/>
              <a:gd name="connsiteY2" fmla="*/ 3688736 h 5521089"/>
              <a:gd name="connsiteX3" fmla="*/ 4064857 w 5622502"/>
              <a:gd name="connsiteY3" fmla="*/ 5296673 h 5521089"/>
              <a:gd name="connsiteX4" fmla="*/ 3762734 w 5622502"/>
              <a:gd name="connsiteY4" fmla="*/ 5493607 h 5521089"/>
              <a:gd name="connsiteX5" fmla="*/ 568 w 5622502"/>
              <a:gd name="connsiteY5" fmla="*/ 5521085 h 5521089"/>
              <a:gd name="connsiteX6" fmla="*/ 5841 w 5622502"/>
              <a:gd name="connsiteY6" fmla="*/ 0 h 5521089"/>
              <a:gd name="connsiteX0" fmla="*/ 5841 w 5622502"/>
              <a:gd name="connsiteY0" fmla="*/ 0 h 5521089"/>
              <a:gd name="connsiteX1" fmla="*/ 5622502 w 5622502"/>
              <a:gd name="connsiteY1" fmla="*/ 1905 h 5521089"/>
              <a:gd name="connsiteX2" fmla="*/ 5618159 w 5622502"/>
              <a:gd name="connsiteY2" fmla="*/ 3688736 h 5521089"/>
              <a:gd name="connsiteX3" fmla="*/ 4064857 w 5622502"/>
              <a:gd name="connsiteY3" fmla="*/ 5296673 h 5521089"/>
              <a:gd name="connsiteX4" fmla="*/ 3762734 w 5622502"/>
              <a:gd name="connsiteY4" fmla="*/ 5493607 h 5521089"/>
              <a:gd name="connsiteX5" fmla="*/ 568 w 5622502"/>
              <a:gd name="connsiteY5" fmla="*/ 5521085 h 5521089"/>
              <a:gd name="connsiteX6" fmla="*/ 5841 w 5622502"/>
              <a:gd name="connsiteY6" fmla="*/ 0 h 5521089"/>
              <a:gd name="connsiteX0" fmla="*/ 5841 w 5622502"/>
              <a:gd name="connsiteY0" fmla="*/ 0 h 5521089"/>
              <a:gd name="connsiteX1" fmla="*/ 5622502 w 5622502"/>
              <a:gd name="connsiteY1" fmla="*/ 1905 h 5521089"/>
              <a:gd name="connsiteX2" fmla="*/ 5618159 w 5622502"/>
              <a:gd name="connsiteY2" fmla="*/ 3688736 h 5521089"/>
              <a:gd name="connsiteX3" fmla="*/ 4064857 w 5622502"/>
              <a:gd name="connsiteY3" fmla="*/ 5296673 h 5521089"/>
              <a:gd name="connsiteX4" fmla="*/ 3762734 w 5622502"/>
              <a:gd name="connsiteY4" fmla="*/ 5493607 h 5521089"/>
              <a:gd name="connsiteX5" fmla="*/ 568 w 5622502"/>
              <a:gd name="connsiteY5" fmla="*/ 5521085 h 5521089"/>
              <a:gd name="connsiteX6" fmla="*/ 5841 w 5622502"/>
              <a:gd name="connsiteY6" fmla="*/ 0 h 5521089"/>
              <a:gd name="connsiteX0" fmla="*/ 5841 w 5622502"/>
              <a:gd name="connsiteY0" fmla="*/ 0 h 5521089"/>
              <a:gd name="connsiteX1" fmla="*/ 5622502 w 5622502"/>
              <a:gd name="connsiteY1" fmla="*/ 1905 h 5521089"/>
              <a:gd name="connsiteX2" fmla="*/ 5618159 w 5622502"/>
              <a:gd name="connsiteY2" fmla="*/ 3688736 h 5521089"/>
              <a:gd name="connsiteX3" fmla="*/ 3973932 w 5622502"/>
              <a:gd name="connsiteY3" fmla="*/ 5390974 h 5521089"/>
              <a:gd name="connsiteX4" fmla="*/ 3762734 w 5622502"/>
              <a:gd name="connsiteY4" fmla="*/ 5493607 h 5521089"/>
              <a:gd name="connsiteX5" fmla="*/ 568 w 5622502"/>
              <a:gd name="connsiteY5" fmla="*/ 5521085 h 5521089"/>
              <a:gd name="connsiteX6" fmla="*/ 5841 w 5622502"/>
              <a:gd name="connsiteY6" fmla="*/ 0 h 5521089"/>
              <a:gd name="connsiteX0" fmla="*/ 5841 w 5622502"/>
              <a:gd name="connsiteY0" fmla="*/ 0 h 5521089"/>
              <a:gd name="connsiteX1" fmla="*/ 5622502 w 5622502"/>
              <a:gd name="connsiteY1" fmla="*/ 1905 h 5521089"/>
              <a:gd name="connsiteX2" fmla="*/ 5618159 w 5622502"/>
              <a:gd name="connsiteY2" fmla="*/ 3688736 h 5521089"/>
              <a:gd name="connsiteX3" fmla="*/ 3953215 w 5622502"/>
              <a:gd name="connsiteY3" fmla="*/ 5409226 h 5521089"/>
              <a:gd name="connsiteX4" fmla="*/ 3762734 w 5622502"/>
              <a:gd name="connsiteY4" fmla="*/ 5493607 h 5521089"/>
              <a:gd name="connsiteX5" fmla="*/ 568 w 5622502"/>
              <a:gd name="connsiteY5" fmla="*/ 5521085 h 5521089"/>
              <a:gd name="connsiteX6" fmla="*/ 5841 w 5622502"/>
              <a:gd name="connsiteY6" fmla="*/ 0 h 5521089"/>
              <a:gd name="connsiteX0" fmla="*/ 5841 w 5622502"/>
              <a:gd name="connsiteY0" fmla="*/ 0 h 5521089"/>
              <a:gd name="connsiteX1" fmla="*/ 5622502 w 5622502"/>
              <a:gd name="connsiteY1" fmla="*/ 1905 h 5521089"/>
              <a:gd name="connsiteX2" fmla="*/ 5618159 w 5622502"/>
              <a:gd name="connsiteY2" fmla="*/ 3688736 h 5521089"/>
              <a:gd name="connsiteX3" fmla="*/ 3941706 w 5622502"/>
              <a:gd name="connsiteY3" fmla="*/ 5342303 h 5521089"/>
              <a:gd name="connsiteX4" fmla="*/ 3762734 w 5622502"/>
              <a:gd name="connsiteY4" fmla="*/ 5493607 h 5521089"/>
              <a:gd name="connsiteX5" fmla="*/ 568 w 5622502"/>
              <a:gd name="connsiteY5" fmla="*/ 5521085 h 5521089"/>
              <a:gd name="connsiteX6" fmla="*/ 5841 w 5622502"/>
              <a:gd name="connsiteY6" fmla="*/ 0 h 5521089"/>
              <a:gd name="connsiteX0" fmla="*/ 5841 w 5622502"/>
              <a:gd name="connsiteY0" fmla="*/ 0 h 5521089"/>
              <a:gd name="connsiteX1" fmla="*/ 5622502 w 5622502"/>
              <a:gd name="connsiteY1" fmla="*/ 1905 h 5521089"/>
              <a:gd name="connsiteX2" fmla="*/ 5618159 w 5622502"/>
              <a:gd name="connsiteY2" fmla="*/ 3688736 h 5521089"/>
              <a:gd name="connsiteX3" fmla="*/ 3939404 w 5622502"/>
              <a:gd name="connsiteY3" fmla="*/ 5424436 h 5521089"/>
              <a:gd name="connsiteX4" fmla="*/ 3762734 w 5622502"/>
              <a:gd name="connsiteY4" fmla="*/ 5493607 h 5521089"/>
              <a:gd name="connsiteX5" fmla="*/ 568 w 5622502"/>
              <a:gd name="connsiteY5" fmla="*/ 5521085 h 5521089"/>
              <a:gd name="connsiteX6" fmla="*/ 5841 w 5622502"/>
              <a:gd name="connsiteY6" fmla="*/ 0 h 5521089"/>
              <a:gd name="connsiteX0" fmla="*/ 5841 w 5622502"/>
              <a:gd name="connsiteY0" fmla="*/ 0 h 5521089"/>
              <a:gd name="connsiteX1" fmla="*/ 5622502 w 5622502"/>
              <a:gd name="connsiteY1" fmla="*/ 1905 h 5521089"/>
              <a:gd name="connsiteX2" fmla="*/ 5618159 w 5622502"/>
              <a:gd name="connsiteY2" fmla="*/ 3688736 h 5521089"/>
              <a:gd name="connsiteX3" fmla="*/ 3939404 w 5622502"/>
              <a:gd name="connsiteY3" fmla="*/ 5424436 h 5521089"/>
              <a:gd name="connsiteX4" fmla="*/ 3794961 w 5622502"/>
              <a:gd name="connsiteY4" fmla="*/ 5496650 h 5521089"/>
              <a:gd name="connsiteX5" fmla="*/ 568 w 5622502"/>
              <a:gd name="connsiteY5" fmla="*/ 5521085 h 5521089"/>
              <a:gd name="connsiteX6" fmla="*/ 5841 w 5622502"/>
              <a:gd name="connsiteY6" fmla="*/ 0 h 5521089"/>
              <a:gd name="connsiteX0" fmla="*/ 5841 w 5622502"/>
              <a:gd name="connsiteY0" fmla="*/ 0 h 5521089"/>
              <a:gd name="connsiteX1" fmla="*/ 5622502 w 5622502"/>
              <a:gd name="connsiteY1" fmla="*/ 1905 h 5521089"/>
              <a:gd name="connsiteX2" fmla="*/ 5618159 w 5622502"/>
              <a:gd name="connsiteY2" fmla="*/ 3688736 h 5521089"/>
              <a:gd name="connsiteX3" fmla="*/ 3939404 w 5622502"/>
              <a:gd name="connsiteY3" fmla="*/ 5424436 h 5521089"/>
              <a:gd name="connsiteX4" fmla="*/ 3794961 w 5622502"/>
              <a:gd name="connsiteY4" fmla="*/ 5496650 h 5521089"/>
              <a:gd name="connsiteX5" fmla="*/ 568 w 5622502"/>
              <a:gd name="connsiteY5" fmla="*/ 5521085 h 5521089"/>
              <a:gd name="connsiteX6" fmla="*/ 5841 w 5622502"/>
              <a:gd name="connsiteY6" fmla="*/ 0 h 5521089"/>
              <a:gd name="connsiteX0" fmla="*/ 5841 w 5622502"/>
              <a:gd name="connsiteY0" fmla="*/ 0 h 5521089"/>
              <a:gd name="connsiteX1" fmla="*/ 5622502 w 5622502"/>
              <a:gd name="connsiteY1" fmla="*/ 1905 h 5521089"/>
              <a:gd name="connsiteX2" fmla="*/ 5618159 w 5622502"/>
              <a:gd name="connsiteY2" fmla="*/ 3688736 h 5521089"/>
              <a:gd name="connsiteX3" fmla="*/ 3940555 w 5622502"/>
              <a:gd name="connsiteY3" fmla="*/ 5424436 h 5521089"/>
              <a:gd name="connsiteX4" fmla="*/ 3794961 w 5622502"/>
              <a:gd name="connsiteY4" fmla="*/ 5496650 h 5521089"/>
              <a:gd name="connsiteX5" fmla="*/ 568 w 5622502"/>
              <a:gd name="connsiteY5" fmla="*/ 5521085 h 5521089"/>
              <a:gd name="connsiteX6" fmla="*/ 5841 w 5622502"/>
              <a:gd name="connsiteY6" fmla="*/ 0 h 5521089"/>
              <a:gd name="connsiteX0" fmla="*/ 5841 w 5632089"/>
              <a:gd name="connsiteY0" fmla="*/ 0 h 5521089"/>
              <a:gd name="connsiteX1" fmla="*/ 5622502 w 5632089"/>
              <a:gd name="connsiteY1" fmla="*/ 1905 h 5521089"/>
              <a:gd name="connsiteX2" fmla="*/ 5631971 w 5632089"/>
              <a:gd name="connsiteY2" fmla="*/ 3697862 h 5521089"/>
              <a:gd name="connsiteX3" fmla="*/ 3940555 w 5632089"/>
              <a:gd name="connsiteY3" fmla="*/ 5424436 h 5521089"/>
              <a:gd name="connsiteX4" fmla="*/ 3794961 w 5632089"/>
              <a:gd name="connsiteY4" fmla="*/ 5496650 h 5521089"/>
              <a:gd name="connsiteX5" fmla="*/ 568 w 5632089"/>
              <a:gd name="connsiteY5" fmla="*/ 5521085 h 5521089"/>
              <a:gd name="connsiteX6" fmla="*/ 5841 w 5632089"/>
              <a:gd name="connsiteY6" fmla="*/ 0 h 5521089"/>
              <a:gd name="connsiteX0" fmla="*/ 3443 w 5629691"/>
              <a:gd name="connsiteY0" fmla="*/ 0 h 5510780"/>
              <a:gd name="connsiteX1" fmla="*/ 5620104 w 5629691"/>
              <a:gd name="connsiteY1" fmla="*/ 1905 h 5510780"/>
              <a:gd name="connsiteX2" fmla="*/ 5629573 w 5629691"/>
              <a:gd name="connsiteY2" fmla="*/ 3697862 h 5510780"/>
              <a:gd name="connsiteX3" fmla="*/ 3938157 w 5629691"/>
              <a:gd name="connsiteY3" fmla="*/ 5424436 h 5510780"/>
              <a:gd name="connsiteX4" fmla="*/ 3792563 w 5629691"/>
              <a:gd name="connsiteY4" fmla="*/ 5496650 h 5510780"/>
              <a:gd name="connsiteX5" fmla="*/ 5971 w 5629691"/>
              <a:gd name="connsiteY5" fmla="*/ 5510776 h 5510780"/>
              <a:gd name="connsiteX6" fmla="*/ 3443 w 5629691"/>
              <a:gd name="connsiteY6" fmla="*/ 0 h 5510780"/>
              <a:gd name="connsiteX0" fmla="*/ 3443 w 5629691"/>
              <a:gd name="connsiteY0" fmla="*/ 0 h 5496789"/>
              <a:gd name="connsiteX1" fmla="*/ 5620104 w 5629691"/>
              <a:gd name="connsiteY1" fmla="*/ 1905 h 5496789"/>
              <a:gd name="connsiteX2" fmla="*/ 5629573 w 5629691"/>
              <a:gd name="connsiteY2" fmla="*/ 3697862 h 5496789"/>
              <a:gd name="connsiteX3" fmla="*/ 3938157 w 5629691"/>
              <a:gd name="connsiteY3" fmla="*/ 5424436 h 5496789"/>
              <a:gd name="connsiteX4" fmla="*/ 3792563 w 5629691"/>
              <a:gd name="connsiteY4" fmla="*/ 5496650 h 5496789"/>
              <a:gd name="connsiteX5" fmla="*/ 5971 w 5629691"/>
              <a:gd name="connsiteY5" fmla="*/ 5479850 h 5496789"/>
              <a:gd name="connsiteX6" fmla="*/ 3443 w 5629691"/>
              <a:gd name="connsiteY6" fmla="*/ 0 h 5496789"/>
              <a:gd name="connsiteX0" fmla="*/ 3443 w 5629691"/>
              <a:gd name="connsiteY0" fmla="*/ 49638 h 5546427"/>
              <a:gd name="connsiteX1" fmla="*/ 5620104 w 5629691"/>
              <a:gd name="connsiteY1" fmla="*/ 0 h 5546427"/>
              <a:gd name="connsiteX2" fmla="*/ 5629573 w 5629691"/>
              <a:gd name="connsiteY2" fmla="*/ 3747500 h 5546427"/>
              <a:gd name="connsiteX3" fmla="*/ 3938157 w 5629691"/>
              <a:gd name="connsiteY3" fmla="*/ 5474074 h 5546427"/>
              <a:gd name="connsiteX4" fmla="*/ 3792563 w 5629691"/>
              <a:gd name="connsiteY4" fmla="*/ 5546288 h 5546427"/>
              <a:gd name="connsiteX5" fmla="*/ 5971 w 5629691"/>
              <a:gd name="connsiteY5" fmla="*/ 5529488 h 5546427"/>
              <a:gd name="connsiteX6" fmla="*/ 3443 w 5629691"/>
              <a:gd name="connsiteY6" fmla="*/ 49638 h 5546427"/>
              <a:gd name="connsiteX0" fmla="*/ 2854 w 5633002"/>
              <a:gd name="connsiteY0" fmla="*/ 29021 h 5546427"/>
              <a:gd name="connsiteX1" fmla="*/ 5623415 w 5633002"/>
              <a:gd name="connsiteY1" fmla="*/ 0 h 5546427"/>
              <a:gd name="connsiteX2" fmla="*/ 5632884 w 5633002"/>
              <a:gd name="connsiteY2" fmla="*/ 3747500 h 5546427"/>
              <a:gd name="connsiteX3" fmla="*/ 3941468 w 5633002"/>
              <a:gd name="connsiteY3" fmla="*/ 5474074 h 5546427"/>
              <a:gd name="connsiteX4" fmla="*/ 3795874 w 5633002"/>
              <a:gd name="connsiteY4" fmla="*/ 5546288 h 5546427"/>
              <a:gd name="connsiteX5" fmla="*/ 9282 w 5633002"/>
              <a:gd name="connsiteY5" fmla="*/ 5529488 h 5546427"/>
              <a:gd name="connsiteX6" fmla="*/ 2854 w 5633002"/>
              <a:gd name="connsiteY6" fmla="*/ 29021 h 5546427"/>
              <a:gd name="connsiteX0" fmla="*/ 4013 w 5634161"/>
              <a:gd name="connsiteY0" fmla="*/ 29021 h 5546427"/>
              <a:gd name="connsiteX1" fmla="*/ 5624574 w 5634161"/>
              <a:gd name="connsiteY1" fmla="*/ 0 h 5546427"/>
              <a:gd name="connsiteX2" fmla="*/ 5634043 w 5634161"/>
              <a:gd name="connsiteY2" fmla="*/ 3747500 h 5546427"/>
              <a:gd name="connsiteX3" fmla="*/ 3942627 w 5634161"/>
              <a:gd name="connsiteY3" fmla="*/ 5474074 h 5546427"/>
              <a:gd name="connsiteX4" fmla="*/ 3797033 w 5634161"/>
              <a:gd name="connsiteY4" fmla="*/ 5546288 h 5546427"/>
              <a:gd name="connsiteX5" fmla="*/ 3838 w 5634161"/>
              <a:gd name="connsiteY5" fmla="*/ 5532978 h 5546427"/>
              <a:gd name="connsiteX6" fmla="*/ 4013 w 5634161"/>
              <a:gd name="connsiteY6" fmla="*/ 29021 h 5546427"/>
              <a:gd name="connsiteX0" fmla="*/ 4013 w 6201443"/>
              <a:gd name="connsiteY0" fmla="*/ 29021 h 5546427"/>
              <a:gd name="connsiteX1" fmla="*/ 5624574 w 6201443"/>
              <a:gd name="connsiteY1" fmla="*/ 0 h 5546427"/>
              <a:gd name="connsiteX2" fmla="*/ 6201441 w 6201443"/>
              <a:gd name="connsiteY2" fmla="*/ 3122656 h 5546427"/>
              <a:gd name="connsiteX3" fmla="*/ 3942627 w 6201443"/>
              <a:gd name="connsiteY3" fmla="*/ 5474074 h 5546427"/>
              <a:gd name="connsiteX4" fmla="*/ 3797033 w 6201443"/>
              <a:gd name="connsiteY4" fmla="*/ 5546288 h 5546427"/>
              <a:gd name="connsiteX5" fmla="*/ 3838 w 6201443"/>
              <a:gd name="connsiteY5" fmla="*/ 5532978 h 5546427"/>
              <a:gd name="connsiteX6" fmla="*/ 4013 w 6201443"/>
              <a:gd name="connsiteY6" fmla="*/ 29021 h 5546427"/>
              <a:gd name="connsiteX0" fmla="*/ 4013 w 6204866"/>
              <a:gd name="connsiteY0" fmla="*/ 17661 h 5535067"/>
              <a:gd name="connsiteX1" fmla="*/ 6204866 w 6204866"/>
              <a:gd name="connsiteY1" fmla="*/ 0 h 5535067"/>
              <a:gd name="connsiteX2" fmla="*/ 6201441 w 6204866"/>
              <a:gd name="connsiteY2" fmla="*/ 3111296 h 5535067"/>
              <a:gd name="connsiteX3" fmla="*/ 3942627 w 6204866"/>
              <a:gd name="connsiteY3" fmla="*/ 5462714 h 5535067"/>
              <a:gd name="connsiteX4" fmla="*/ 3797033 w 6204866"/>
              <a:gd name="connsiteY4" fmla="*/ 5534928 h 5535067"/>
              <a:gd name="connsiteX5" fmla="*/ 3838 w 6204866"/>
              <a:gd name="connsiteY5" fmla="*/ 5521618 h 5535067"/>
              <a:gd name="connsiteX6" fmla="*/ 4013 w 6204866"/>
              <a:gd name="connsiteY6" fmla="*/ 17661 h 5535067"/>
              <a:gd name="connsiteX0" fmla="*/ 541782 w 6201028"/>
              <a:gd name="connsiteY0" fmla="*/ 6300 h 5535067"/>
              <a:gd name="connsiteX1" fmla="*/ 6201028 w 6201028"/>
              <a:gd name="connsiteY1" fmla="*/ 0 h 5535067"/>
              <a:gd name="connsiteX2" fmla="*/ 6197603 w 6201028"/>
              <a:gd name="connsiteY2" fmla="*/ 3111296 h 5535067"/>
              <a:gd name="connsiteX3" fmla="*/ 3938789 w 6201028"/>
              <a:gd name="connsiteY3" fmla="*/ 5462714 h 5535067"/>
              <a:gd name="connsiteX4" fmla="*/ 3793195 w 6201028"/>
              <a:gd name="connsiteY4" fmla="*/ 5534928 h 5535067"/>
              <a:gd name="connsiteX5" fmla="*/ 0 w 6201028"/>
              <a:gd name="connsiteY5" fmla="*/ 5521618 h 5535067"/>
              <a:gd name="connsiteX6" fmla="*/ 541782 w 6201028"/>
              <a:gd name="connsiteY6" fmla="*/ 6300 h 5535067"/>
              <a:gd name="connsiteX0" fmla="*/ 2238 w 5661484"/>
              <a:gd name="connsiteY0" fmla="*/ 6300 h 5544344"/>
              <a:gd name="connsiteX1" fmla="*/ 5661484 w 5661484"/>
              <a:gd name="connsiteY1" fmla="*/ 0 h 5544344"/>
              <a:gd name="connsiteX2" fmla="*/ 5658059 w 5661484"/>
              <a:gd name="connsiteY2" fmla="*/ 3111296 h 5544344"/>
              <a:gd name="connsiteX3" fmla="*/ 3399245 w 5661484"/>
              <a:gd name="connsiteY3" fmla="*/ 5462714 h 5544344"/>
              <a:gd name="connsiteX4" fmla="*/ 3253651 w 5661484"/>
              <a:gd name="connsiteY4" fmla="*/ 5534928 h 5544344"/>
              <a:gd name="connsiteX5" fmla="*/ 14958 w 5661484"/>
              <a:gd name="connsiteY5" fmla="*/ 5544340 h 5544344"/>
              <a:gd name="connsiteX6" fmla="*/ 2238 w 5661484"/>
              <a:gd name="connsiteY6" fmla="*/ 6300 h 5544344"/>
              <a:gd name="connsiteX0" fmla="*/ 3175 w 5653824"/>
              <a:gd name="connsiteY0" fmla="*/ 17661 h 5544344"/>
              <a:gd name="connsiteX1" fmla="*/ 5653824 w 5653824"/>
              <a:gd name="connsiteY1" fmla="*/ 0 h 5544344"/>
              <a:gd name="connsiteX2" fmla="*/ 5650399 w 5653824"/>
              <a:gd name="connsiteY2" fmla="*/ 3111296 h 5544344"/>
              <a:gd name="connsiteX3" fmla="*/ 3391585 w 5653824"/>
              <a:gd name="connsiteY3" fmla="*/ 5462714 h 5544344"/>
              <a:gd name="connsiteX4" fmla="*/ 3245991 w 5653824"/>
              <a:gd name="connsiteY4" fmla="*/ 5534928 h 5544344"/>
              <a:gd name="connsiteX5" fmla="*/ 7298 w 5653824"/>
              <a:gd name="connsiteY5" fmla="*/ 5544340 h 5544344"/>
              <a:gd name="connsiteX6" fmla="*/ 3175 w 5653824"/>
              <a:gd name="connsiteY6" fmla="*/ 17661 h 5544344"/>
              <a:gd name="connsiteX0" fmla="*/ 3175 w 5702010"/>
              <a:gd name="connsiteY0" fmla="*/ 17661 h 5544344"/>
              <a:gd name="connsiteX1" fmla="*/ 5653824 w 5702010"/>
              <a:gd name="connsiteY1" fmla="*/ 0 h 5544344"/>
              <a:gd name="connsiteX2" fmla="*/ 5701980 w 5702010"/>
              <a:gd name="connsiteY2" fmla="*/ 3111296 h 5544344"/>
              <a:gd name="connsiteX3" fmla="*/ 3391585 w 5702010"/>
              <a:gd name="connsiteY3" fmla="*/ 5462714 h 5544344"/>
              <a:gd name="connsiteX4" fmla="*/ 3245991 w 5702010"/>
              <a:gd name="connsiteY4" fmla="*/ 5534928 h 5544344"/>
              <a:gd name="connsiteX5" fmla="*/ 7298 w 5702010"/>
              <a:gd name="connsiteY5" fmla="*/ 5544340 h 5544344"/>
              <a:gd name="connsiteX6" fmla="*/ 3175 w 5702010"/>
              <a:gd name="connsiteY6" fmla="*/ 17661 h 5544344"/>
              <a:gd name="connsiteX0" fmla="*/ 3175 w 5702154"/>
              <a:gd name="connsiteY0" fmla="*/ 6300 h 5532983"/>
              <a:gd name="connsiteX1" fmla="*/ 5696808 w 5702154"/>
              <a:gd name="connsiteY1" fmla="*/ 0 h 5532983"/>
              <a:gd name="connsiteX2" fmla="*/ 5701980 w 5702154"/>
              <a:gd name="connsiteY2" fmla="*/ 3099935 h 5532983"/>
              <a:gd name="connsiteX3" fmla="*/ 3391585 w 5702154"/>
              <a:gd name="connsiteY3" fmla="*/ 5451353 h 5532983"/>
              <a:gd name="connsiteX4" fmla="*/ 3245991 w 5702154"/>
              <a:gd name="connsiteY4" fmla="*/ 5523567 h 5532983"/>
              <a:gd name="connsiteX5" fmla="*/ 7298 w 5702154"/>
              <a:gd name="connsiteY5" fmla="*/ 5532979 h 5532983"/>
              <a:gd name="connsiteX6" fmla="*/ 3175 w 5702154"/>
              <a:gd name="connsiteY6" fmla="*/ 6300 h 5532983"/>
              <a:gd name="connsiteX0" fmla="*/ 961 w 5699940"/>
              <a:gd name="connsiteY0" fmla="*/ 6300 h 5532983"/>
              <a:gd name="connsiteX1" fmla="*/ 5694594 w 5699940"/>
              <a:gd name="connsiteY1" fmla="*/ 0 h 5532983"/>
              <a:gd name="connsiteX2" fmla="*/ 5699766 w 5699940"/>
              <a:gd name="connsiteY2" fmla="*/ 3099935 h 5532983"/>
              <a:gd name="connsiteX3" fmla="*/ 3389371 w 5699940"/>
              <a:gd name="connsiteY3" fmla="*/ 5451353 h 5532983"/>
              <a:gd name="connsiteX4" fmla="*/ 3243777 w 5699940"/>
              <a:gd name="connsiteY4" fmla="*/ 5523567 h 5532983"/>
              <a:gd name="connsiteX5" fmla="*/ 52367 w 5699940"/>
              <a:gd name="connsiteY5" fmla="*/ 5532979 h 5532983"/>
              <a:gd name="connsiteX6" fmla="*/ 961 w 5699940"/>
              <a:gd name="connsiteY6" fmla="*/ 6300 h 5532983"/>
              <a:gd name="connsiteX0" fmla="*/ 8773 w 5647573"/>
              <a:gd name="connsiteY0" fmla="*/ 0 h 5538044"/>
              <a:gd name="connsiteX1" fmla="*/ 5642227 w 5647573"/>
              <a:gd name="connsiteY1" fmla="*/ 5061 h 5538044"/>
              <a:gd name="connsiteX2" fmla="*/ 5647399 w 5647573"/>
              <a:gd name="connsiteY2" fmla="*/ 3104996 h 5538044"/>
              <a:gd name="connsiteX3" fmla="*/ 3337004 w 5647573"/>
              <a:gd name="connsiteY3" fmla="*/ 5456414 h 5538044"/>
              <a:gd name="connsiteX4" fmla="*/ 3191410 w 5647573"/>
              <a:gd name="connsiteY4" fmla="*/ 5528628 h 5538044"/>
              <a:gd name="connsiteX5" fmla="*/ 0 w 5647573"/>
              <a:gd name="connsiteY5" fmla="*/ 5538040 h 5538044"/>
              <a:gd name="connsiteX6" fmla="*/ 8773 w 5647573"/>
              <a:gd name="connsiteY6" fmla="*/ 0 h 5538044"/>
              <a:gd name="connsiteX0" fmla="*/ 56056 w 5647573"/>
              <a:gd name="connsiteY0" fmla="*/ 29022 h 5532983"/>
              <a:gd name="connsiteX1" fmla="*/ 5642227 w 5647573"/>
              <a:gd name="connsiteY1" fmla="*/ 0 h 5532983"/>
              <a:gd name="connsiteX2" fmla="*/ 5647399 w 5647573"/>
              <a:gd name="connsiteY2" fmla="*/ 3099935 h 5532983"/>
              <a:gd name="connsiteX3" fmla="*/ 3337004 w 5647573"/>
              <a:gd name="connsiteY3" fmla="*/ 5451353 h 5532983"/>
              <a:gd name="connsiteX4" fmla="*/ 3191410 w 5647573"/>
              <a:gd name="connsiteY4" fmla="*/ 5523567 h 5532983"/>
              <a:gd name="connsiteX5" fmla="*/ 0 w 5647573"/>
              <a:gd name="connsiteY5" fmla="*/ 5532979 h 5532983"/>
              <a:gd name="connsiteX6" fmla="*/ 56056 w 5647573"/>
              <a:gd name="connsiteY6" fmla="*/ 29022 h 5532983"/>
              <a:gd name="connsiteX0" fmla="*/ 13071 w 5647573"/>
              <a:gd name="connsiteY0" fmla="*/ 29022 h 5532983"/>
              <a:gd name="connsiteX1" fmla="*/ 5642227 w 5647573"/>
              <a:gd name="connsiteY1" fmla="*/ 0 h 5532983"/>
              <a:gd name="connsiteX2" fmla="*/ 5647399 w 5647573"/>
              <a:gd name="connsiteY2" fmla="*/ 3099935 h 5532983"/>
              <a:gd name="connsiteX3" fmla="*/ 3337004 w 5647573"/>
              <a:gd name="connsiteY3" fmla="*/ 5451353 h 5532983"/>
              <a:gd name="connsiteX4" fmla="*/ 3191410 w 5647573"/>
              <a:gd name="connsiteY4" fmla="*/ 5523567 h 5532983"/>
              <a:gd name="connsiteX5" fmla="*/ 0 w 5647573"/>
              <a:gd name="connsiteY5" fmla="*/ 5532979 h 5532983"/>
              <a:gd name="connsiteX6" fmla="*/ 13071 w 5647573"/>
              <a:gd name="connsiteY6" fmla="*/ 29022 h 5532983"/>
              <a:gd name="connsiteX0" fmla="*/ 5452 w 5639954"/>
              <a:gd name="connsiteY0" fmla="*/ 29022 h 5532983"/>
              <a:gd name="connsiteX1" fmla="*/ 5634608 w 5639954"/>
              <a:gd name="connsiteY1" fmla="*/ 0 h 5532983"/>
              <a:gd name="connsiteX2" fmla="*/ 5639780 w 5639954"/>
              <a:gd name="connsiteY2" fmla="*/ 3099935 h 5532983"/>
              <a:gd name="connsiteX3" fmla="*/ 3329385 w 5639954"/>
              <a:gd name="connsiteY3" fmla="*/ 5451353 h 5532983"/>
              <a:gd name="connsiteX4" fmla="*/ 3183791 w 5639954"/>
              <a:gd name="connsiteY4" fmla="*/ 5523567 h 5532983"/>
              <a:gd name="connsiteX5" fmla="*/ 978 w 5639954"/>
              <a:gd name="connsiteY5" fmla="*/ 5532979 h 5532983"/>
              <a:gd name="connsiteX6" fmla="*/ 5452 w 5639954"/>
              <a:gd name="connsiteY6" fmla="*/ 29022 h 5532983"/>
              <a:gd name="connsiteX0" fmla="*/ 3811 w 5638313"/>
              <a:gd name="connsiteY0" fmla="*/ 29022 h 5526154"/>
              <a:gd name="connsiteX1" fmla="*/ 5632967 w 5638313"/>
              <a:gd name="connsiteY1" fmla="*/ 0 h 5526154"/>
              <a:gd name="connsiteX2" fmla="*/ 5638139 w 5638313"/>
              <a:gd name="connsiteY2" fmla="*/ 3099935 h 5526154"/>
              <a:gd name="connsiteX3" fmla="*/ 3327744 w 5638313"/>
              <a:gd name="connsiteY3" fmla="*/ 5451353 h 5526154"/>
              <a:gd name="connsiteX4" fmla="*/ 3182150 w 5638313"/>
              <a:gd name="connsiteY4" fmla="*/ 5523567 h 5526154"/>
              <a:gd name="connsiteX5" fmla="*/ 4505 w 5638313"/>
              <a:gd name="connsiteY5" fmla="*/ 5526149 h 5526154"/>
              <a:gd name="connsiteX6" fmla="*/ 3811 w 5638313"/>
              <a:gd name="connsiteY6" fmla="*/ 29022 h 5526154"/>
              <a:gd name="connsiteX0" fmla="*/ 3811 w 5638313"/>
              <a:gd name="connsiteY0" fmla="*/ 29022 h 5523705"/>
              <a:gd name="connsiteX1" fmla="*/ 5632967 w 5638313"/>
              <a:gd name="connsiteY1" fmla="*/ 0 h 5523705"/>
              <a:gd name="connsiteX2" fmla="*/ 5638139 w 5638313"/>
              <a:gd name="connsiteY2" fmla="*/ 3099935 h 5523705"/>
              <a:gd name="connsiteX3" fmla="*/ 3327744 w 5638313"/>
              <a:gd name="connsiteY3" fmla="*/ 5451353 h 5523705"/>
              <a:gd name="connsiteX4" fmla="*/ 3182150 w 5638313"/>
              <a:gd name="connsiteY4" fmla="*/ 5523567 h 5523705"/>
              <a:gd name="connsiteX5" fmla="*/ 4505 w 5638313"/>
              <a:gd name="connsiteY5" fmla="*/ 5519318 h 5523705"/>
              <a:gd name="connsiteX6" fmla="*/ 3811 w 5638313"/>
              <a:gd name="connsiteY6" fmla="*/ 29022 h 5523705"/>
              <a:gd name="connsiteX0" fmla="*/ 3811 w 5638313"/>
              <a:gd name="connsiteY0" fmla="*/ 9660 h 5523706"/>
              <a:gd name="connsiteX1" fmla="*/ 5632967 w 5638313"/>
              <a:gd name="connsiteY1" fmla="*/ 0 h 5523706"/>
              <a:gd name="connsiteX2" fmla="*/ 5638139 w 5638313"/>
              <a:gd name="connsiteY2" fmla="*/ 3099935 h 5523706"/>
              <a:gd name="connsiteX3" fmla="*/ 3327744 w 5638313"/>
              <a:gd name="connsiteY3" fmla="*/ 5451353 h 5523706"/>
              <a:gd name="connsiteX4" fmla="*/ 3182150 w 5638313"/>
              <a:gd name="connsiteY4" fmla="*/ 5523567 h 5523706"/>
              <a:gd name="connsiteX5" fmla="*/ 4505 w 5638313"/>
              <a:gd name="connsiteY5" fmla="*/ 5519318 h 5523706"/>
              <a:gd name="connsiteX6" fmla="*/ 3811 w 5638313"/>
              <a:gd name="connsiteY6" fmla="*/ 9660 h 5523706"/>
              <a:gd name="connsiteX0" fmla="*/ 3811 w 5638313"/>
              <a:gd name="connsiteY0" fmla="*/ 9660 h 5523593"/>
              <a:gd name="connsiteX1" fmla="*/ 5632967 w 5638313"/>
              <a:gd name="connsiteY1" fmla="*/ 0 h 5523593"/>
              <a:gd name="connsiteX2" fmla="*/ 5638139 w 5638313"/>
              <a:gd name="connsiteY2" fmla="*/ 3099935 h 5523593"/>
              <a:gd name="connsiteX3" fmla="*/ 4103935 w 5638313"/>
              <a:gd name="connsiteY3" fmla="*/ 5131779 h 5523593"/>
              <a:gd name="connsiteX4" fmla="*/ 3182150 w 5638313"/>
              <a:gd name="connsiteY4" fmla="*/ 5523567 h 5523593"/>
              <a:gd name="connsiteX5" fmla="*/ 4505 w 5638313"/>
              <a:gd name="connsiteY5" fmla="*/ 5519318 h 5523593"/>
              <a:gd name="connsiteX6" fmla="*/ 3811 w 5638313"/>
              <a:gd name="connsiteY6" fmla="*/ 9660 h 5523593"/>
              <a:gd name="connsiteX0" fmla="*/ 3811 w 5638313"/>
              <a:gd name="connsiteY0" fmla="*/ 9660 h 5678218"/>
              <a:gd name="connsiteX1" fmla="*/ 5632967 w 5638313"/>
              <a:gd name="connsiteY1" fmla="*/ 0 h 5678218"/>
              <a:gd name="connsiteX2" fmla="*/ 5638139 w 5638313"/>
              <a:gd name="connsiteY2" fmla="*/ 3099935 h 5678218"/>
              <a:gd name="connsiteX3" fmla="*/ 4103935 w 5638313"/>
              <a:gd name="connsiteY3" fmla="*/ 5131779 h 5678218"/>
              <a:gd name="connsiteX4" fmla="*/ 3860830 w 5638313"/>
              <a:gd name="connsiteY4" fmla="*/ 5678200 h 5678218"/>
              <a:gd name="connsiteX5" fmla="*/ 4505 w 5638313"/>
              <a:gd name="connsiteY5" fmla="*/ 5519318 h 5678218"/>
              <a:gd name="connsiteX6" fmla="*/ 3811 w 5638313"/>
              <a:gd name="connsiteY6" fmla="*/ 9660 h 5678218"/>
              <a:gd name="connsiteX0" fmla="*/ 3811 w 5638313"/>
              <a:gd name="connsiteY0" fmla="*/ 9660 h 5519322"/>
              <a:gd name="connsiteX1" fmla="*/ 5632967 w 5638313"/>
              <a:gd name="connsiteY1" fmla="*/ 0 h 5519322"/>
              <a:gd name="connsiteX2" fmla="*/ 5638139 w 5638313"/>
              <a:gd name="connsiteY2" fmla="*/ 3099935 h 5519322"/>
              <a:gd name="connsiteX3" fmla="*/ 4103935 w 5638313"/>
              <a:gd name="connsiteY3" fmla="*/ 5131779 h 5519322"/>
              <a:gd name="connsiteX4" fmla="*/ 3931038 w 5638313"/>
              <a:gd name="connsiteY4" fmla="*/ 5018432 h 5519322"/>
              <a:gd name="connsiteX5" fmla="*/ 4505 w 5638313"/>
              <a:gd name="connsiteY5" fmla="*/ 5519318 h 5519322"/>
              <a:gd name="connsiteX6" fmla="*/ 3811 w 5638313"/>
              <a:gd name="connsiteY6" fmla="*/ 9660 h 5519322"/>
              <a:gd name="connsiteX0" fmla="*/ 3811 w 5638313"/>
              <a:gd name="connsiteY0" fmla="*/ 9660 h 5519322"/>
              <a:gd name="connsiteX1" fmla="*/ 5632967 w 5638313"/>
              <a:gd name="connsiteY1" fmla="*/ 0 h 5519322"/>
              <a:gd name="connsiteX2" fmla="*/ 5638139 w 5638313"/>
              <a:gd name="connsiteY2" fmla="*/ 3099935 h 5519322"/>
              <a:gd name="connsiteX3" fmla="*/ 4103935 w 5638313"/>
              <a:gd name="connsiteY3" fmla="*/ 5131779 h 5519322"/>
              <a:gd name="connsiteX4" fmla="*/ 3845228 w 5638313"/>
              <a:gd name="connsiteY4" fmla="*/ 5389552 h 5519322"/>
              <a:gd name="connsiteX5" fmla="*/ 4505 w 5638313"/>
              <a:gd name="connsiteY5" fmla="*/ 5519318 h 5519322"/>
              <a:gd name="connsiteX6" fmla="*/ 3811 w 5638313"/>
              <a:gd name="connsiteY6" fmla="*/ 9660 h 5519322"/>
              <a:gd name="connsiteX0" fmla="*/ 3104 w 5637606"/>
              <a:gd name="connsiteY0" fmla="*/ 9660 h 5389591"/>
              <a:gd name="connsiteX1" fmla="*/ 5632260 w 5637606"/>
              <a:gd name="connsiteY1" fmla="*/ 0 h 5389591"/>
              <a:gd name="connsiteX2" fmla="*/ 5637432 w 5637606"/>
              <a:gd name="connsiteY2" fmla="*/ 3099935 h 5389591"/>
              <a:gd name="connsiteX3" fmla="*/ 4103228 w 5637606"/>
              <a:gd name="connsiteY3" fmla="*/ 5131779 h 5389591"/>
              <a:gd name="connsiteX4" fmla="*/ 3844521 w 5637606"/>
              <a:gd name="connsiteY4" fmla="*/ 5389552 h 5389591"/>
              <a:gd name="connsiteX5" fmla="*/ 7699 w 5637606"/>
              <a:gd name="connsiteY5" fmla="*/ 5385303 h 5389591"/>
              <a:gd name="connsiteX6" fmla="*/ 3104 w 5637606"/>
              <a:gd name="connsiteY6" fmla="*/ 9660 h 5389591"/>
              <a:gd name="connsiteX0" fmla="*/ 3104 w 5632260"/>
              <a:gd name="connsiteY0" fmla="*/ 9660 h 5389591"/>
              <a:gd name="connsiteX1" fmla="*/ 5632260 w 5632260"/>
              <a:gd name="connsiteY1" fmla="*/ 0 h 5389591"/>
              <a:gd name="connsiteX2" fmla="*/ 5282490 w 5632260"/>
              <a:gd name="connsiteY2" fmla="*/ 831984 h 5389591"/>
              <a:gd name="connsiteX3" fmla="*/ 4103228 w 5632260"/>
              <a:gd name="connsiteY3" fmla="*/ 5131779 h 5389591"/>
              <a:gd name="connsiteX4" fmla="*/ 3844521 w 5632260"/>
              <a:gd name="connsiteY4" fmla="*/ 5389552 h 5389591"/>
              <a:gd name="connsiteX5" fmla="*/ 7699 w 5632260"/>
              <a:gd name="connsiteY5" fmla="*/ 5385303 h 5389591"/>
              <a:gd name="connsiteX6" fmla="*/ 3104 w 5632260"/>
              <a:gd name="connsiteY6" fmla="*/ 9660 h 5389591"/>
              <a:gd name="connsiteX0" fmla="*/ 3104 w 5649208"/>
              <a:gd name="connsiteY0" fmla="*/ 9660 h 5389591"/>
              <a:gd name="connsiteX1" fmla="*/ 5632260 w 5649208"/>
              <a:gd name="connsiteY1" fmla="*/ 0 h 5389591"/>
              <a:gd name="connsiteX2" fmla="*/ 5649133 w 5649208"/>
              <a:gd name="connsiteY2" fmla="*/ 1532987 h 5389591"/>
              <a:gd name="connsiteX3" fmla="*/ 4103228 w 5649208"/>
              <a:gd name="connsiteY3" fmla="*/ 5131779 h 5389591"/>
              <a:gd name="connsiteX4" fmla="*/ 3844521 w 5649208"/>
              <a:gd name="connsiteY4" fmla="*/ 5389552 h 5389591"/>
              <a:gd name="connsiteX5" fmla="*/ 7699 w 5649208"/>
              <a:gd name="connsiteY5" fmla="*/ 5385303 h 5389591"/>
              <a:gd name="connsiteX6" fmla="*/ 3104 w 5649208"/>
              <a:gd name="connsiteY6" fmla="*/ 9660 h 5389591"/>
              <a:gd name="connsiteX0" fmla="*/ 3104 w 5632260"/>
              <a:gd name="connsiteY0" fmla="*/ 9660 h 5389591"/>
              <a:gd name="connsiteX1" fmla="*/ 5632260 w 5632260"/>
              <a:gd name="connsiteY1" fmla="*/ 0 h 5389591"/>
              <a:gd name="connsiteX2" fmla="*/ 5564266 w 5632260"/>
              <a:gd name="connsiteY2" fmla="*/ 1573769 h 5389591"/>
              <a:gd name="connsiteX3" fmla="*/ 4103228 w 5632260"/>
              <a:gd name="connsiteY3" fmla="*/ 5131779 h 5389591"/>
              <a:gd name="connsiteX4" fmla="*/ 3844521 w 5632260"/>
              <a:gd name="connsiteY4" fmla="*/ 5389552 h 5389591"/>
              <a:gd name="connsiteX5" fmla="*/ 7699 w 5632260"/>
              <a:gd name="connsiteY5" fmla="*/ 5385303 h 5389591"/>
              <a:gd name="connsiteX6" fmla="*/ 3104 w 5632260"/>
              <a:gd name="connsiteY6" fmla="*/ 9660 h 5389591"/>
              <a:gd name="connsiteX0" fmla="*/ 3104 w 5632589"/>
              <a:gd name="connsiteY0" fmla="*/ 9660 h 5389591"/>
              <a:gd name="connsiteX1" fmla="*/ 5632260 w 5632589"/>
              <a:gd name="connsiteY1" fmla="*/ 0 h 5389591"/>
              <a:gd name="connsiteX2" fmla="*/ 5632160 w 5632589"/>
              <a:gd name="connsiteY2" fmla="*/ 1565612 h 5389591"/>
              <a:gd name="connsiteX3" fmla="*/ 4103228 w 5632589"/>
              <a:gd name="connsiteY3" fmla="*/ 5131779 h 5389591"/>
              <a:gd name="connsiteX4" fmla="*/ 3844521 w 5632589"/>
              <a:gd name="connsiteY4" fmla="*/ 5389552 h 5389591"/>
              <a:gd name="connsiteX5" fmla="*/ 7699 w 5632589"/>
              <a:gd name="connsiteY5" fmla="*/ 5385303 h 5389591"/>
              <a:gd name="connsiteX6" fmla="*/ 3104 w 5632589"/>
              <a:gd name="connsiteY6" fmla="*/ 9660 h 5389591"/>
              <a:gd name="connsiteX0" fmla="*/ 3104 w 5632589"/>
              <a:gd name="connsiteY0" fmla="*/ 9660 h 5385308"/>
              <a:gd name="connsiteX1" fmla="*/ 5632260 w 5632589"/>
              <a:gd name="connsiteY1" fmla="*/ 0 h 5385308"/>
              <a:gd name="connsiteX2" fmla="*/ 5632160 w 5632589"/>
              <a:gd name="connsiteY2" fmla="*/ 1565612 h 5385308"/>
              <a:gd name="connsiteX3" fmla="*/ 4103228 w 5632589"/>
              <a:gd name="connsiteY3" fmla="*/ 5131779 h 5385308"/>
              <a:gd name="connsiteX4" fmla="*/ 3906243 w 5632589"/>
              <a:gd name="connsiteY4" fmla="*/ 5267204 h 5385308"/>
              <a:gd name="connsiteX5" fmla="*/ 7699 w 5632589"/>
              <a:gd name="connsiteY5" fmla="*/ 5385303 h 5385308"/>
              <a:gd name="connsiteX6" fmla="*/ 3104 w 5632589"/>
              <a:gd name="connsiteY6" fmla="*/ 9660 h 5385308"/>
              <a:gd name="connsiteX0" fmla="*/ 3104 w 5632589"/>
              <a:gd name="connsiteY0" fmla="*/ 9660 h 5385307"/>
              <a:gd name="connsiteX1" fmla="*/ 5632260 w 5632589"/>
              <a:gd name="connsiteY1" fmla="*/ 0 h 5385307"/>
              <a:gd name="connsiteX2" fmla="*/ 5632160 w 5632589"/>
              <a:gd name="connsiteY2" fmla="*/ 1565612 h 5385307"/>
              <a:gd name="connsiteX3" fmla="*/ 4103228 w 5632589"/>
              <a:gd name="connsiteY3" fmla="*/ 5131779 h 5385307"/>
              <a:gd name="connsiteX4" fmla="*/ 3901614 w 5632589"/>
              <a:gd name="connsiteY4" fmla="*/ 5377317 h 5385307"/>
              <a:gd name="connsiteX5" fmla="*/ 7699 w 5632589"/>
              <a:gd name="connsiteY5" fmla="*/ 5385303 h 5385307"/>
              <a:gd name="connsiteX6" fmla="*/ 3104 w 5632589"/>
              <a:gd name="connsiteY6" fmla="*/ 9660 h 5385307"/>
              <a:gd name="connsiteX0" fmla="*/ 3104 w 5632589"/>
              <a:gd name="connsiteY0" fmla="*/ 9660 h 5385307"/>
              <a:gd name="connsiteX1" fmla="*/ 5632260 w 5632589"/>
              <a:gd name="connsiteY1" fmla="*/ 0 h 5385307"/>
              <a:gd name="connsiteX2" fmla="*/ 5632160 w 5632589"/>
              <a:gd name="connsiteY2" fmla="*/ 1565612 h 5385307"/>
              <a:gd name="connsiteX3" fmla="*/ 4084712 w 5632589"/>
              <a:gd name="connsiteY3" fmla="*/ 5172562 h 5385307"/>
              <a:gd name="connsiteX4" fmla="*/ 3901614 w 5632589"/>
              <a:gd name="connsiteY4" fmla="*/ 5377317 h 5385307"/>
              <a:gd name="connsiteX5" fmla="*/ 7699 w 5632589"/>
              <a:gd name="connsiteY5" fmla="*/ 5385303 h 5385307"/>
              <a:gd name="connsiteX6" fmla="*/ 3104 w 5632589"/>
              <a:gd name="connsiteY6" fmla="*/ 9660 h 5385307"/>
              <a:gd name="connsiteX0" fmla="*/ 3104 w 5632589"/>
              <a:gd name="connsiteY0" fmla="*/ 9660 h 5385307"/>
              <a:gd name="connsiteX1" fmla="*/ 5632260 w 5632589"/>
              <a:gd name="connsiteY1" fmla="*/ 0 h 5385307"/>
              <a:gd name="connsiteX2" fmla="*/ 5632160 w 5632589"/>
              <a:gd name="connsiteY2" fmla="*/ 1565612 h 5385307"/>
              <a:gd name="connsiteX3" fmla="*/ 4098600 w 5632589"/>
              <a:gd name="connsiteY3" fmla="*/ 5160327 h 5385307"/>
              <a:gd name="connsiteX4" fmla="*/ 3901614 w 5632589"/>
              <a:gd name="connsiteY4" fmla="*/ 5377317 h 5385307"/>
              <a:gd name="connsiteX5" fmla="*/ 7699 w 5632589"/>
              <a:gd name="connsiteY5" fmla="*/ 5385303 h 5385307"/>
              <a:gd name="connsiteX6" fmla="*/ 3104 w 5632589"/>
              <a:gd name="connsiteY6" fmla="*/ 9660 h 5385307"/>
              <a:gd name="connsiteX0" fmla="*/ 3104 w 5632589"/>
              <a:gd name="connsiteY0" fmla="*/ 9660 h 5385307"/>
              <a:gd name="connsiteX1" fmla="*/ 5632260 w 5632589"/>
              <a:gd name="connsiteY1" fmla="*/ 0 h 5385307"/>
              <a:gd name="connsiteX2" fmla="*/ 5632160 w 5632589"/>
              <a:gd name="connsiteY2" fmla="*/ 1565612 h 5385307"/>
              <a:gd name="connsiteX3" fmla="*/ 4098600 w 5632589"/>
              <a:gd name="connsiteY3" fmla="*/ 5160327 h 5385307"/>
              <a:gd name="connsiteX4" fmla="*/ 3901614 w 5632589"/>
              <a:gd name="connsiteY4" fmla="*/ 5377317 h 5385307"/>
              <a:gd name="connsiteX5" fmla="*/ 7699 w 5632589"/>
              <a:gd name="connsiteY5" fmla="*/ 5385303 h 5385307"/>
              <a:gd name="connsiteX6" fmla="*/ 3104 w 5632589"/>
              <a:gd name="connsiteY6" fmla="*/ 9660 h 5385307"/>
              <a:gd name="connsiteX0" fmla="*/ 3104 w 5632589"/>
              <a:gd name="connsiteY0" fmla="*/ 9660 h 5391063"/>
              <a:gd name="connsiteX1" fmla="*/ 5632260 w 5632589"/>
              <a:gd name="connsiteY1" fmla="*/ 0 h 5391063"/>
              <a:gd name="connsiteX2" fmla="*/ 5632160 w 5632589"/>
              <a:gd name="connsiteY2" fmla="*/ 1565612 h 5391063"/>
              <a:gd name="connsiteX3" fmla="*/ 4098600 w 5632589"/>
              <a:gd name="connsiteY3" fmla="*/ 5160327 h 5391063"/>
              <a:gd name="connsiteX4" fmla="*/ 3906815 w 5632589"/>
              <a:gd name="connsiteY4" fmla="*/ 5391063 h 5391063"/>
              <a:gd name="connsiteX5" fmla="*/ 7699 w 5632589"/>
              <a:gd name="connsiteY5" fmla="*/ 5385303 h 5391063"/>
              <a:gd name="connsiteX6" fmla="*/ 3104 w 5632589"/>
              <a:gd name="connsiteY6" fmla="*/ 9660 h 5391063"/>
              <a:gd name="connsiteX0" fmla="*/ 3104 w 5632589"/>
              <a:gd name="connsiteY0" fmla="*/ 9660 h 5391120"/>
              <a:gd name="connsiteX1" fmla="*/ 5632260 w 5632589"/>
              <a:gd name="connsiteY1" fmla="*/ 0 h 5391120"/>
              <a:gd name="connsiteX2" fmla="*/ 5632160 w 5632589"/>
              <a:gd name="connsiteY2" fmla="*/ 1565612 h 5391120"/>
              <a:gd name="connsiteX3" fmla="*/ 4098600 w 5632589"/>
              <a:gd name="connsiteY3" fmla="*/ 5160327 h 5391120"/>
              <a:gd name="connsiteX4" fmla="*/ 3906815 w 5632589"/>
              <a:gd name="connsiteY4" fmla="*/ 5391063 h 5391120"/>
              <a:gd name="connsiteX5" fmla="*/ 7699 w 5632589"/>
              <a:gd name="connsiteY5" fmla="*/ 5385303 h 5391120"/>
              <a:gd name="connsiteX6" fmla="*/ 3104 w 5632589"/>
              <a:gd name="connsiteY6" fmla="*/ 9660 h 5391120"/>
              <a:gd name="connsiteX0" fmla="*/ 3930 w 5633415"/>
              <a:gd name="connsiteY0" fmla="*/ 9660 h 5391120"/>
              <a:gd name="connsiteX1" fmla="*/ 5633086 w 5633415"/>
              <a:gd name="connsiteY1" fmla="*/ 0 h 5391120"/>
              <a:gd name="connsiteX2" fmla="*/ 5632986 w 5633415"/>
              <a:gd name="connsiteY2" fmla="*/ 1565612 h 5391120"/>
              <a:gd name="connsiteX3" fmla="*/ 4099426 w 5633415"/>
              <a:gd name="connsiteY3" fmla="*/ 5160327 h 5391120"/>
              <a:gd name="connsiteX4" fmla="*/ 3907641 w 5633415"/>
              <a:gd name="connsiteY4" fmla="*/ 5391063 h 5391120"/>
              <a:gd name="connsiteX5" fmla="*/ 4102 w 5633415"/>
              <a:gd name="connsiteY5" fmla="*/ 5385304 h 5391120"/>
              <a:gd name="connsiteX6" fmla="*/ 3930 w 5633415"/>
              <a:gd name="connsiteY6" fmla="*/ 9660 h 5391120"/>
              <a:gd name="connsiteX0" fmla="*/ 3685 w 5633170"/>
              <a:gd name="connsiteY0" fmla="*/ 9660 h 5391120"/>
              <a:gd name="connsiteX1" fmla="*/ 5632841 w 5633170"/>
              <a:gd name="connsiteY1" fmla="*/ 0 h 5391120"/>
              <a:gd name="connsiteX2" fmla="*/ 5632741 w 5633170"/>
              <a:gd name="connsiteY2" fmla="*/ 1565612 h 5391120"/>
              <a:gd name="connsiteX3" fmla="*/ 4099181 w 5633170"/>
              <a:gd name="connsiteY3" fmla="*/ 5160327 h 5391120"/>
              <a:gd name="connsiteX4" fmla="*/ 3907396 w 5633170"/>
              <a:gd name="connsiteY4" fmla="*/ 5391063 h 5391120"/>
              <a:gd name="connsiteX5" fmla="*/ 4963 w 5633170"/>
              <a:gd name="connsiteY5" fmla="*/ 5385305 h 5391120"/>
              <a:gd name="connsiteX6" fmla="*/ 3685 w 5633170"/>
              <a:gd name="connsiteY6" fmla="*/ 9660 h 5391120"/>
              <a:gd name="connsiteX0" fmla="*/ 3685 w 5633170"/>
              <a:gd name="connsiteY0" fmla="*/ 9660 h 5391068"/>
              <a:gd name="connsiteX1" fmla="*/ 5632841 w 5633170"/>
              <a:gd name="connsiteY1" fmla="*/ 0 h 5391068"/>
              <a:gd name="connsiteX2" fmla="*/ 5632741 w 5633170"/>
              <a:gd name="connsiteY2" fmla="*/ 1565612 h 5391068"/>
              <a:gd name="connsiteX3" fmla="*/ 4099181 w 5633170"/>
              <a:gd name="connsiteY3" fmla="*/ 5160327 h 5391068"/>
              <a:gd name="connsiteX4" fmla="*/ 3907396 w 5633170"/>
              <a:gd name="connsiteY4" fmla="*/ 5391063 h 5391068"/>
              <a:gd name="connsiteX5" fmla="*/ 4963 w 5633170"/>
              <a:gd name="connsiteY5" fmla="*/ 5385305 h 5391068"/>
              <a:gd name="connsiteX6" fmla="*/ 3685 w 5633170"/>
              <a:gd name="connsiteY6" fmla="*/ 9660 h 5391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33170" h="5391068">
                <a:moveTo>
                  <a:pt x="3685" y="9660"/>
                </a:moveTo>
                <a:lnTo>
                  <a:pt x="5632841" y="0"/>
                </a:lnTo>
                <a:cubicBezTo>
                  <a:pt x="5631393" y="1228944"/>
                  <a:pt x="5634189" y="336668"/>
                  <a:pt x="5632741" y="1565612"/>
                </a:cubicBezTo>
                <a:lnTo>
                  <a:pt x="4099181" y="5160327"/>
                </a:lnTo>
                <a:cubicBezTo>
                  <a:pt x="4096426" y="5165090"/>
                  <a:pt x="4021110" y="5392351"/>
                  <a:pt x="3907396" y="5391063"/>
                </a:cubicBezTo>
                <a:lnTo>
                  <a:pt x="4963" y="5385305"/>
                </a:lnTo>
                <a:cubicBezTo>
                  <a:pt x="5736" y="5389542"/>
                  <a:pt x="-5625" y="2437676"/>
                  <a:pt x="3685" y="966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Click on the center icon to insert an image. </a:t>
            </a:r>
            <a:br>
              <a:rPr lang="en-US" dirty="0"/>
            </a:br>
            <a:r>
              <a:rPr lang="en-US" dirty="0"/>
              <a:t>Crop the image if the proportions are incorrect.</a:t>
            </a:r>
            <a:br>
              <a:rPr lang="en-US" dirty="0"/>
            </a:br>
            <a:r>
              <a:rPr lang="en-US" dirty="0"/>
              <a:t>Many of the Group’s photos are available in the Mediabox (from your MyColas portal).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3F3761B-34A5-E3CC-EF0D-0EE623761A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5114" y="1966914"/>
            <a:ext cx="4508154" cy="426664"/>
          </a:xfrm>
          <a:prstGeom prst="rect">
            <a:avLst/>
          </a:prstGeom>
          <a:solidFill>
            <a:srgbClr val="54565B">
              <a:alpha val="54902"/>
            </a:srgbClr>
          </a:solidFill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err="1"/>
              <a:t>Subtitle</a:t>
            </a:r>
            <a:r>
              <a:rPr lang="fr-FR"/>
              <a:t>/date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9223F66-AC10-02F6-1804-545D6DF9CA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5114" y="2551219"/>
            <a:ext cx="4508154" cy="4266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>
                <a:latin typeface="Arial"/>
                <a:cs typeface="Arial"/>
              </a:rPr>
              <a:t>Photo </a:t>
            </a:r>
            <a:r>
              <a:rPr lang="fr-FR" err="1">
                <a:latin typeface="Arial"/>
                <a:cs typeface="Arial"/>
              </a:rPr>
              <a:t>caption</a:t>
            </a:r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37FFD7A-2B91-7081-1CAE-0F18177915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5114" y="865898"/>
            <a:ext cx="8656561" cy="92433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3400"/>
              </a:lnSpc>
              <a:defRPr sz="4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fr-FR" err="1"/>
              <a:t>Presentation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9202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-title-sky-blu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39F072-CD43-B508-880B-601D4FB8AA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3" y="6149063"/>
            <a:ext cx="720725" cy="72072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8585B05-CF74-DC0B-FBBD-56DC4D4D91B6}"/>
              </a:ext>
            </a:extLst>
          </p:cNvPr>
          <p:cNvSpPr/>
          <p:nvPr userDrawn="1"/>
        </p:nvSpPr>
        <p:spPr>
          <a:xfrm>
            <a:off x="594482" y="1523413"/>
            <a:ext cx="4422362" cy="4339321"/>
          </a:xfrm>
          <a:prstGeom prst="rect">
            <a:avLst/>
          </a:prstGeom>
          <a:solidFill>
            <a:srgbClr val="58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 dirty="0">
              <a:latin typeface="Arial Regular"/>
            </a:endParaRPr>
          </a:p>
        </p:txBody>
      </p:sp>
      <p:sp>
        <p:nvSpPr>
          <p:cNvPr id="15" name="Espace réservé pour une image  26">
            <a:extLst>
              <a:ext uri="{FF2B5EF4-FFF2-40B4-BE49-F238E27FC236}">
                <a16:creationId xmlns:a16="http://schemas.microsoft.com/office/drawing/2014/main" id="{A21D5D08-4C6D-E240-9052-FC07B258C8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16844" y="1"/>
            <a:ext cx="7175155" cy="520219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l">
              <a:buNone/>
              <a:defRPr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on the center icon to insert an image. </a:t>
            </a:r>
            <a:br>
              <a:rPr lang="en-US" dirty="0"/>
            </a:br>
            <a:r>
              <a:rPr lang="en-US" dirty="0"/>
              <a:t>Crop the image if the proportions are incorrect.</a:t>
            </a:r>
            <a:br>
              <a:rPr lang="en-US" dirty="0"/>
            </a:br>
            <a:r>
              <a:rPr lang="en-US" dirty="0"/>
              <a:t>Many of the Group’s photos are available in the Mediabox (from your MyColas portal).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792E81-1D3B-9543-9C44-3E9CE2E83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605D4-E855-A849-9B86-DAC375F05519}" type="slidenum">
              <a:rPr lang="fr-FR" smtClean="0"/>
              <a:t>‹#›</a:t>
            </a:fld>
            <a:endParaRPr lang="fr-FR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4172A2A4-B253-EC04-01E0-DCCA110E7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38872" y="1909050"/>
            <a:ext cx="1676329" cy="2254296"/>
          </a:xfrm>
          <a:prstGeom prst="rect">
            <a:avLst/>
          </a:prstGeom>
        </p:spPr>
        <p:txBody>
          <a:bodyPr/>
          <a:lstStyle>
            <a:lvl1pPr algn="r">
              <a:lnSpc>
                <a:spcPts val="20500"/>
              </a:lnSpc>
              <a:defRPr sz="14200">
                <a:solidFill>
                  <a:schemeClr val="bg1"/>
                </a:solidFill>
              </a:defRPr>
            </a:lvl1pPr>
          </a:lstStyle>
          <a:p>
            <a:r>
              <a:rPr lang="fr-FR"/>
              <a:t>0</a:t>
            </a:r>
          </a:p>
        </p:txBody>
      </p:sp>
      <p:sp>
        <p:nvSpPr>
          <p:cNvPr id="2" name="Espace réservé du texte 8">
            <a:extLst>
              <a:ext uri="{FF2B5EF4-FFF2-40B4-BE49-F238E27FC236}">
                <a16:creationId xmlns:a16="http://schemas.microsoft.com/office/drawing/2014/main" id="{2B1179B8-0020-D69C-11B2-D76A8A51B5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2138" y="4375403"/>
            <a:ext cx="3688733" cy="127952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TOPIC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CB3620-3CBD-12B7-18F6-EBAF1EC6BC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3480" y="6285397"/>
            <a:ext cx="1438656" cy="448056"/>
          </a:xfrm>
          <a:prstGeom prst="rect">
            <a:avLst/>
          </a:prstGeom>
        </p:spPr>
      </p:pic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2545C7C1-8B7C-84A3-4C60-950D0DB7CE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7844" y="2653196"/>
            <a:ext cx="1399323" cy="121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73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pic-title-sky-blu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39F072-CD43-B508-880B-601D4FB8AA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3" y="6149063"/>
            <a:ext cx="720725" cy="72072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8585B05-CF74-DC0B-FBBD-56DC4D4D91B6}"/>
              </a:ext>
            </a:extLst>
          </p:cNvPr>
          <p:cNvSpPr/>
          <p:nvPr userDrawn="1"/>
        </p:nvSpPr>
        <p:spPr>
          <a:xfrm>
            <a:off x="594482" y="1523413"/>
            <a:ext cx="4422362" cy="4339321"/>
          </a:xfrm>
          <a:prstGeom prst="rect">
            <a:avLst/>
          </a:prstGeom>
          <a:solidFill>
            <a:srgbClr val="CBC3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 dirty="0">
              <a:latin typeface="Arial Regular"/>
            </a:endParaRPr>
          </a:p>
        </p:txBody>
      </p:sp>
      <p:sp>
        <p:nvSpPr>
          <p:cNvPr id="15" name="Espace réservé pour une image  26">
            <a:extLst>
              <a:ext uri="{FF2B5EF4-FFF2-40B4-BE49-F238E27FC236}">
                <a16:creationId xmlns:a16="http://schemas.microsoft.com/office/drawing/2014/main" id="{A21D5D08-4C6D-E240-9052-FC07B258C8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16844" y="1"/>
            <a:ext cx="7175155" cy="520219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l">
              <a:buNone/>
              <a:defRPr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on the center icon to insert an image. </a:t>
            </a:r>
            <a:br>
              <a:rPr lang="en-US" dirty="0"/>
            </a:br>
            <a:r>
              <a:rPr lang="en-US" dirty="0"/>
              <a:t>Crop the image if the proportions are incorrect.</a:t>
            </a:r>
            <a:br>
              <a:rPr lang="en-US" dirty="0"/>
            </a:br>
            <a:r>
              <a:rPr lang="en-US" dirty="0"/>
              <a:t>Many of the Group’s photos are available in the Mediabox (from your MyColas portal).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792E81-1D3B-9543-9C44-3E9CE2E83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605D4-E855-A849-9B86-DAC375F05519}" type="slidenum">
              <a:rPr lang="fr-FR" smtClean="0"/>
              <a:t>‹#›</a:t>
            </a:fld>
            <a:endParaRPr lang="fr-FR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4172A2A4-B253-EC04-01E0-DCCA110E7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38872" y="1909050"/>
            <a:ext cx="1676329" cy="2254296"/>
          </a:xfrm>
          <a:prstGeom prst="rect">
            <a:avLst/>
          </a:prstGeom>
        </p:spPr>
        <p:txBody>
          <a:bodyPr/>
          <a:lstStyle>
            <a:lvl1pPr algn="r">
              <a:lnSpc>
                <a:spcPts val="20500"/>
              </a:lnSpc>
              <a:defRPr sz="14200">
                <a:solidFill>
                  <a:srgbClr val="54565B"/>
                </a:solidFill>
              </a:defRPr>
            </a:lvl1pPr>
          </a:lstStyle>
          <a:p>
            <a:r>
              <a:rPr lang="fr-FR"/>
              <a:t>0</a:t>
            </a:r>
          </a:p>
        </p:txBody>
      </p:sp>
      <p:sp>
        <p:nvSpPr>
          <p:cNvPr id="2" name="Espace réservé du texte 8">
            <a:extLst>
              <a:ext uri="{FF2B5EF4-FFF2-40B4-BE49-F238E27FC236}">
                <a16:creationId xmlns:a16="http://schemas.microsoft.com/office/drawing/2014/main" id="{2B1179B8-0020-D69C-11B2-D76A8A51B5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2138" y="4375403"/>
            <a:ext cx="3688733" cy="1279525"/>
          </a:xfrm>
        </p:spPr>
        <p:txBody>
          <a:bodyPr>
            <a:normAutofit/>
          </a:bodyPr>
          <a:lstStyle>
            <a:lvl1pPr>
              <a:defRPr sz="2400">
                <a:solidFill>
                  <a:srgbClr val="54565B"/>
                </a:solidFill>
                <a:latin typeface="+mj-lt"/>
              </a:defRPr>
            </a:lvl1pPr>
          </a:lstStyle>
          <a:p>
            <a:pPr lvl="0"/>
            <a:r>
              <a:rPr lang="fr-FR"/>
              <a:t>TOPIC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840979-BFAF-C226-2B56-4C4123C1BA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3480" y="6285397"/>
            <a:ext cx="1438656" cy="448056"/>
          </a:xfrm>
          <a:prstGeom prst="rect">
            <a:avLst/>
          </a:prstGeom>
        </p:spPr>
      </p:pic>
      <p:pic>
        <p:nvPicPr>
          <p:cNvPr id="14" name="Picture 13" descr="A black and red circle with a arrow in it&#10;&#10;Description automatically generated">
            <a:extLst>
              <a:ext uri="{FF2B5EF4-FFF2-40B4-BE49-F238E27FC236}">
                <a16:creationId xmlns:a16="http://schemas.microsoft.com/office/drawing/2014/main" id="{29C9AC90-C8E0-677D-FC2F-53C27E6BB5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2726" y="2649560"/>
            <a:ext cx="1399323" cy="121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11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pic-title-sky-blue-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que 15">
            <a:extLst>
              <a:ext uri="{FF2B5EF4-FFF2-40B4-BE49-F238E27FC236}">
                <a16:creationId xmlns:a16="http://schemas.microsoft.com/office/drawing/2014/main" id="{70DA28BE-4577-093C-73E9-6E1B610A11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2524" y="-26246"/>
            <a:ext cx="12317047" cy="6910492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A050D19-345C-9542-A5DA-25B3A4CB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B0605D4-E855-A849-9B86-DAC375F05519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7" name="Espace réservé du texte 12">
            <a:extLst>
              <a:ext uri="{FF2B5EF4-FFF2-40B4-BE49-F238E27FC236}">
                <a16:creationId xmlns:a16="http://schemas.microsoft.com/office/drawing/2014/main" id="{37C67E85-DC2C-F714-5591-24C8C5E12F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340014" y="1171541"/>
            <a:ext cx="7314658" cy="16192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600"/>
              </a:lnSpc>
              <a:buNone/>
              <a:defRPr sz="36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/>
              <a:t>TOPIC title</a:t>
            </a:r>
          </a:p>
        </p:txBody>
      </p:sp>
      <p:pic>
        <p:nvPicPr>
          <p:cNvPr id="20" name="Graphique 19">
            <a:extLst>
              <a:ext uri="{FF2B5EF4-FFF2-40B4-BE49-F238E27FC236}">
                <a16:creationId xmlns:a16="http://schemas.microsoft.com/office/drawing/2014/main" id="{43AEDF06-45A5-4749-0297-401FE37496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876636" y="6485351"/>
            <a:ext cx="174597" cy="1937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CEEF11-FC03-0F80-290C-B7C834D0596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92962" y="6285742"/>
            <a:ext cx="399729" cy="488925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125CE0B2-D31D-0108-7CE4-1198D06F98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98165" y="1180419"/>
            <a:ext cx="1399323" cy="121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1016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-title-navy-blue-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phique 30">
            <a:extLst>
              <a:ext uri="{FF2B5EF4-FFF2-40B4-BE49-F238E27FC236}">
                <a16:creationId xmlns:a16="http://schemas.microsoft.com/office/drawing/2014/main" id="{C6D7AF3D-30D3-B9A2-6BAE-72219F80EB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2524" y="-26246"/>
            <a:ext cx="12317048" cy="6910492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A050D19-345C-9542-A5DA-25B3A4CB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B0605D4-E855-A849-9B86-DAC375F05519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7" name="Espace réservé du texte 12">
            <a:extLst>
              <a:ext uri="{FF2B5EF4-FFF2-40B4-BE49-F238E27FC236}">
                <a16:creationId xmlns:a16="http://schemas.microsoft.com/office/drawing/2014/main" id="{37C67E85-DC2C-F714-5591-24C8C5E12F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40014" y="1171541"/>
            <a:ext cx="7314658" cy="16192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600"/>
              </a:lnSpc>
              <a:buNone/>
              <a:defRPr sz="36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/>
              <a:t>TOPIC </a:t>
            </a:r>
            <a:r>
              <a:rPr lang="fr-FR" err="1"/>
              <a:t>title</a:t>
            </a:r>
            <a:endParaRPr lang="fr-FR"/>
          </a:p>
        </p:txBody>
      </p:sp>
      <p:pic>
        <p:nvPicPr>
          <p:cNvPr id="2" name="Graphique 1">
            <a:extLst>
              <a:ext uri="{FF2B5EF4-FFF2-40B4-BE49-F238E27FC236}">
                <a16:creationId xmlns:a16="http://schemas.microsoft.com/office/drawing/2014/main" id="{0E749CBF-CAFB-78E9-2689-FBDC1C489C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876636" y="6485351"/>
            <a:ext cx="174598" cy="1937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73987F-A270-57AC-5AFB-6D4AC0E92E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92962" y="6285742"/>
            <a:ext cx="399729" cy="488925"/>
          </a:xfrm>
          <a:prstGeom prst="rect">
            <a:avLst/>
          </a:prstGeom>
        </p:spPr>
      </p:pic>
      <p:pic>
        <p:nvPicPr>
          <p:cNvPr id="12" name="Picture 11" descr="A white arrow in a red circle&#10;&#10;Description automatically generated">
            <a:extLst>
              <a:ext uri="{FF2B5EF4-FFF2-40B4-BE49-F238E27FC236}">
                <a16:creationId xmlns:a16="http://schemas.microsoft.com/office/drawing/2014/main" id="{56ACF944-20A3-EE0D-8061-7CCC0A4F6AF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99884" y="1180419"/>
            <a:ext cx="1399323" cy="121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216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pic-title-navy-blue-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phique 30">
            <a:extLst>
              <a:ext uri="{FF2B5EF4-FFF2-40B4-BE49-F238E27FC236}">
                <a16:creationId xmlns:a16="http://schemas.microsoft.com/office/drawing/2014/main" id="{C6D7AF3D-30D3-B9A2-6BAE-72219F80EB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2524" y="-26246"/>
            <a:ext cx="12317047" cy="6910492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A050D19-345C-9542-A5DA-25B3A4CB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B0605D4-E855-A849-9B86-DAC375F05519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7" name="Espace réservé du texte 12">
            <a:extLst>
              <a:ext uri="{FF2B5EF4-FFF2-40B4-BE49-F238E27FC236}">
                <a16:creationId xmlns:a16="http://schemas.microsoft.com/office/drawing/2014/main" id="{37C67E85-DC2C-F714-5591-24C8C5E12F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40014" y="1171541"/>
            <a:ext cx="7314658" cy="16192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600"/>
              </a:lnSpc>
              <a:buNone/>
              <a:defRPr sz="36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/>
              <a:t>TOPIC </a:t>
            </a:r>
            <a:r>
              <a:rPr lang="fr-FR" err="1"/>
              <a:t>title</a:t>
            </a:r>
            <a:endParaRPr lang="fr-FR"/>
          </a:p>
        </p:txBody>
      </p:sp>
      <p:pic>
        <p:nvPicPr>
          <p:cNvPr id="2" name="Graphique 1">
            <a:extLst>
              <a:ext uri="{FF2B5EF4-FFF2-40B4-BE49-F238E27FC236}">
                <a16:creationId xmlns:a16="http://schemas.microsoft.com/office/drawing/2014/main" id="{0E749CBF-CAFB-78E9-2689-FBDC1C489C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876636" y="6485351"/>
            <a:ext cx="174598" cy="1937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73987F-A270-57AC-5AFB-6D4AC0E92E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92962" y="6285742"/>
            <a:ext cx="399729" cy="488925"/>
          </a:xfrm>
          <a:prstGeom prst="rect">
            <a:avLst/>
          </a:prstGeom>
        </p:spPr>
      </p:pic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14AAAF9C-CF55-3B30-4D25-59BD9FFF882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98165" y="1180419"/>
            <a:ext cx="1399323" cy="121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903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-title-sky-blue-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que 15">
            <a:extLst>
              <a:ext uri="{FF2B5EF4-FFF2-40B4-BE49-F238E27FC236}">
                <a16:creationId xmlns:a16="http://schemas.microsoft.com/office/drawing/2014/main" id="{70DA28BE-4577-093C-73E9-6E1B610A11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2524" y="-26246"/>
            <a:ext cx="12317048" cy="6910492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A050D19-345C-9542-A5DA-25B3A4CB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B0605D4-E855-A849-9B86-DAC375F05519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7" name="Espace réservé du texte 12">
            <a:extLst>
              <a:ext uri="{FF2B5EF4-FFF2-40B4-BE49-F238E27FC236}">
                <a16:creationId xmlns:a16="http://schemas.microsoft.com/office/drawing/2014/main" id="{37C67E85-DC2C-F714-5591-24C8C5E12F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340014" y="1171541"/>
            <a:ext cx="7314658" cy="16192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600"/>
              </a:lnSpc>
              <a:buNone/>
              <a:defRPr sz="3600" b="1" cap="all" baseline="0">
                <a:solidFill>
                  <a:srgbClr val="54565B"/>
                </a:solidFill>
                <a:latin typeface="+mj-lt"/>
              </a:defRPr>
            </a:lvl1pPr>
          </a:lstStyle>
          <a:p>
            <a:r>
              <a:rPr lang="fr-FR"/>
              <a:t>TOPIC title</a:t>
            </a:r>
          </a:p>
        </p:txBody>
      </p:sp>
      <p:pic>
        <p:nvPicPr>
          <p:cNvPr id="20" name="Graphique 19">
            <a:extLst>
              <a:ext uri="{FF2B5EF4-FFF2-40B4-BE49-F238E27FC236}">
                <a16:creationId xmlns:a16="http://schemas.microsoft.com/office/drawing/2014/main" id="{43AEDF06-45A5-4749-0297-401FE37496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876636" y="6485351"/>
            <a:ext cx="174598" cy="1937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3FB7B88-88CA-808D-F37C-166936C975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3" y="6149063"/>
            <a:ext cx="720725" cy="720725"/>
          </a:xfrm>
          <a:prstGeom prst="rect">
            <a:avLst/>
          </a:prstGeom>
        </p:spPr>
      </p:pic>
      <p:pic>
        <p:nvPicPr>
          <p:cNvPr id="4" name="Picture 3" descr="A black and red circle with a arrow in it&#10;&#10;Description automatically generated">
            <a:extLst>
              <a:ext uri="{FF2B5EF4-FFF2-40B4-BE49-F238E27FC236}">
                <a16:creationId xmlns:a16="http://schemas.microsoft.com/office/drawing/2014/main" id="{6ADC9DEA-6F24-C166-AE5E-21C9FC7EC0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99884" y="1189297"/>
            <a:ext cx="1399323" cy="121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211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-title-navy-blue-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que 5">
            <a:extLst>
              <a:ext uri="{FF2B5EF4-FFF2-40B4-BE49-F238E27FC236}">
                <a16:creationId xmlns:a16="http://schemas.microsoft.com/office/drawing/2014/main" id="{F33F75D6-E5C3-9919-96F6-2B60AB6183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2524" y="-26246"/>
            <a:ext cx="12317048" cy="6910492"/>
          </a:xfrm>
          <a:prstGeom prst="rect">
            <a:avLst/>
          </a:prstGeom>
        </p:spPr>
      </p:pic>
      <p:sp>
        <p:nvSpPr>
          <p:cNvPr id="20" name="Espace réservé du numéro de diapositive 4">
            <a:extLst>
              <a:ext uri="{FF2B5EF4-FFF2-40B4-BE49-F238E27FC236}">
                <a16:creationId xmlns:a16="http://schemas.microsoft.com/office/drawing/2014/main" id="{038D8D1D-8106-197E-8020-4EE46321F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2835" y="6399682"/>
            <a:ext cx="33617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B0605D4-E855-A849-9B86-DAC375F05519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B16FA784-4C48-C09C-9047-A3AC1DA09A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6397" y="560018"/>
            <a:ext cx="1888217" cy="1470296"/>
          </a:xfrm>
          <a:prstGeom prst="rect">
            <a:avLst/>
          </a:prstGeom>
        </p:spPr>
        <p:txBody>
          <a:bodyPr/>
          <a:lstStyle>
            <a:lvl1pPr algn="ctr">
              <a:defRPr sz="12200">
                <a:solidFill>
                  <a:schemeClr val="bg1"/>
                </a:solidFill>
              </a:defRPr>
            </a:lvl1pPr>
          </a:lstStyle>
          <a:p>
            <a:r>
              <a:rPr lang="fr-FR"/>
              <a:t>0</a:t>
            </a:r>
          </a:p>
        </p:txBody>
      </p:sp>
      <p:sp>
        <p:nvSpPr>
          <p:cNvPr id="26" name="Espace réservé du texte 12">
            <a:extLst>
              <a:ext uri="{FF2B5EF4-FFF2-40B4-BE49-F238E27FC236}">
                <a16:creationId xmlns:a16="http://schemas.microsoft.com/office/drawing/2014/main" id="{D074164B-6631-E7FA-7625-34E57427C7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13636" y="2663483"/>
            <a:ext cx="7314658" cy="16192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600"/>
              </a:lnSpc>
              <a:buNone/>
              <a:defRPr sz="36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/>
              <a:t>TOPIC </a:t>
            </a:r>
            <a:r>
              <a:rPr lang="fr-FR" err="1"/>
              <a:t>title</a:t>
            </a:r>
            <a:endParaRPr lang="fr-FR"/>
          </a:p>
        </p:txBody>
      </p:sp>
      <p:pic>
        <p:nvPicPr>
          <p:cNvPr id="27" name="Graphique 26">
            <a:extLst>
              <a:ext uri="{FF2B5EF4-FFF2-40B4-BE49-F238E27FC236}">
                <a16:creationId xmlns:a16="http://schemas.microsoft.com/office/drawing/2014/main" id="{D31F7010-47EC-94BA-B81D-B20DA6A19F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6730" y="1910295"/>
            <a:ext cx="1360565" cy="775206"/>
          </a:xfrm>
          <a:prstGeom prst="rect">
            <a:avLst/>
          </a:prstGeom>
        </p:spPr>
      </p:pic>
      <p:pic>
        <p:nvPicPr>
          <p:cNvPr id="3" name="Graphique 2">
            <a:extLst>
              <a:ext uri="{FF2B5EF4-FFF2-40B4-BE49-F238E27FC236}">
                <a16:creationId xmlns:a16="http://schemas.microsoft.com/office/drawing/2014/main" id="{2ADC3EEB-8E06-9210-D846-D84632E7BDD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1876636" y="6485351"/>
            <a:ext cx="174598" cy="1937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1922CB-FE60-3A27-898D-214459A268C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292962" y="6285742"/>
            <a:ext cx="399729" cy="4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65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41F174-FD21-D947-6D2C-A2B710F60C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3" y="6149063"/>
            <a:ext cx="720725" cy="720725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3BF15CB-8E26-D4C2-5BE8-FF62DDA196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05D4-E855-A849-9B86-DAC375F05519}" type="slidenum">
              <a:rPr lang="fr-FR" smtClean="0"/>
              <a:pPr/>
              <a:t>‹#›</a:t>
            </a:fld>
            <a:r>
              <a:rPr lang="fr-FR" dirty="0"/>
              <a:t> </a:t>
            </a:r>
          </a:p>
        </p:txBody>
      </p:sp>
      <p:sp>
        <p:nvSpPr>
          <p:cNvPr id="6" name="Espace réservé du texte 13">
            <a:extLst>
              <a:ext uri="{FF2B5EF4-FFF2-40B4-BE49-F238E27FC236}">
                <a16:creationId xmlns:a16="http://schemas.microsoft.com/office/drawing/2014/main" id="{21B26A7F-4D6F-427D-F4D7-9F5110636C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620" y="998290"/>
            <a:ext cx="4619625" cy="58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 cap="all" baseline="0">
                <a:solidFill>
                  <a:srgbClr val="584646"/>
                </a:solidFill>
              </a:defRPr>
            </a:lvl1pPr>
          </a:lstStyle>
          <a:p>
            <a:r>
              <a:rPr lang="fr-FR" err="1"/>
              <a:t>Subtitle</a:t>
            </a:r>
            <a:endParaRPr lang="fr-FR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575F98CF-E64C-4DF1-A6E9-316396F579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620" y="359402"/>
            <a:ext cx="5204367" cy="5633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54565B"/>
                </a:solidFill>
              </a:defRPr>
            </a:lvl1pPr>
          </a:lstStyle>
          <a:p>
            <a:r>
              <a:rPr lang="fr-FR"/>
              <a:t>Slide </a:t>
            </a:r>
            <a:r>
              <a:rPr lang="fr-FR" err="1"/>
              <a:t>title</a:t>
            </a:r>
            <a:endParaRPr lang="fr-FR"/>
          </a:p>
        </p:txBody>
      </p:sp>
      <p:pic>
        <p:nvPicPr>
          <p:cNvPr id="2" name="Graphique 1">
            <a:extLst>
              <a:ext uri="{FF2B5EF4-FFF2-40B4-BE49-F238E27FC236}">
                <a16:creationId xmlns:a16="http://schemas.microsoft.com/office/drawing/2014/main" id="{17B6A082-D3D1-1DA9-553F-D2873B09F6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9832" y="-8176"/>
            <a:ext cx="643313" cy="2734080"/>
          </a:xfrm>
          <a:prstGeom prst="rect">
            <a:avLst/>
          </a:prstGeom>
        </p:spPr>
      </p:pic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E1C4B20F-D133-C400-CA29-E0C91C7C97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099" y="1955663"/>
            <a:ext cx="7731125" cy="3292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91CDA6-0DE6-92BA-4246-D8EACF8367C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3480" y="6285397"/>
            <a:ext cx="1438656" cy="4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7942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-white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8EEF1B98-2B8C-DF49-89D5-B68BBAD9BD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620" y="998290"/>
            <a:ext cx="4619625" cy="58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 cap="all" baseline="0">
                <a:solidFill>
                  <a:srgbClr val="C00000"/>
                </a:solidFill>
              </a:defRPr>
            </a:lvl1pPr>
          </a:lstStyle>
          <a:p>
            <a:r>
              <a:rPr lang="fr-FR" err="1"/>
              <a:t>Subtitle</a:t>
            </a:r>
            <a:endParaRPr lang="fr-FR"/>
          </a:p>
        </p:txBody>
      </p:sp>
      <p:sp>
        <p:nvSpPr>
          <p:cNvPr id="21" name="Espace réservé du pied de page 5">
            <a:extLst>
              <a:ext uri="{FF2B5EF4-FFF2-40B4-BE49-F238E27FC236}">
                <a16:creationId xmlns:a16="http://schemas.microsoft.com/office/drawing/2014/main" id="{BC7477EC-6898-589D-D64D-EA8C13CB9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8485" y="6399681"/>
            <a:ext cx="5880631" cy="365125"/>
          </a:xfrm>
          <a:prstGeom prst="rect">
            <a:avLst/>
          </a:prstGeom>
        </p:spPr>
        <p:txBody>
          <a:bodyPr anchor="ctr"/>
          <a:lstStyle>
            <a:lvl1pPr>
              <a:defRPr sz="800"/>
            </a:lvl1pPr>
          </a:lstStyle>
          <a:p>
            <a:r>
              <a:rPr lang="fr-FR" dirty="0"/>
              <a:t>PRESENTATION TITLE I DATE - CHANGE IN INSERT &gt;&gt; HEADER AND FOOTER</a:t>
            </a:r>
          </a:p>
        </p:txBody>
      </p: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715AD9FC-6087-25FB-BCE7-121DD7374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620" y="359402"/>
            <a:ext cx="5204367" cy="5633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54565B"/>
                </a:solidFill>
              </a:defRPr>
            </a:lvl1pPr>
          </a:lstStyle>
          <a:p>
            <a:r>
              <a:rPr lang="fr-FR"/>
              <a:t>Slide </a:t>
            </a:r>
            <a:r>
              <a:rPr lang="fr-FR" err="1"/>
              <a:t>title</a:t>
            </a:r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4EFAB8C-24D9-E9DA-781D-BAD5FE334988}"/>
              </a:ext>
            </a:extLst>
          </p:cNvPr>
          <p:cNvSpPr/>
          <p:nvPr userDrawn="1"/>
        </p:nvSpPr>
        <p:spPr>
          <a:xfrm>
            <a:off x="11855824" y="6353083"/>
            <a:ext cx="259976" cy="4583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D5E426D-8676-C442-82F4-BD2BB46B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605D4-E855-A849-9B86-DAC375F05519}" type="slidenum">
              <a:rPr lang="fr-FR" smtClean="0"/>
              <a:t>‹#›</a:t>
            </a:fld>
            <a:endParaRPr lang="fr-FR" dirty="0"/>
          </a:p>
        </p:txBody>
      </p:sp>
      <p:sp>
        <p:nvSpPr>
          <p:cNvPr id="2" name="Espace réservé du texte 7">
            <a:extLst>
              <a:ext uri="{FF2B5EF4-FFF2-40B4-BE49-F238E27FC236}">
                <a16:creationId xmlns:a16="http://schemas.microsoft.com/office/drawing/2014/main" id="{801195F7-48AF-A5D1-2AC4-8D77C820C5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099" y="1955663"/>
            <a:ext cx="7731125" cy="3292475"/>
          </a:xfrm>
        </p:spPr>
        <p:txBody>
          <a:bodyPr/>
          <a:lstStyle>
            <a:lvl2pPr marL="342900" indent="-342900">
              <a:buFontTx/>
              <a:buBlip>
                <a:blip r:embed="rId2"/>
              </a:buBlip>
              <a:defRPr/>
            </a:lvl2pPr>
            <a:lvl3pPr marL="285750" indent="-285750">
              <a:buFontTx/>
              <a:buBlip>
                <a:blip r:embed="rId2"/>
              </a:buBlip>
              <a:defRPr/>
            </a:lvl3pPr>
            <a:lvl4pPr marL="171450" indent="-171450">
              <a:buFontTx/>
              <a:buBlip>
                <a:blip r:embed="rId2"/>
              </a:buBlip>
              <a:defRPr/>
            </a:lvl4pPr>
            <a:lvl5pPr marL="171450" indent="-17145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58868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353052-44EB-B047-F872-B5254BA798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3" y="6149063"/>
            <a:ext cx="720725" cy="720725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3BF15CB-8E26-D4C2-5BE8-FF62DDA196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05D4-E855-A849-9B86-DAC375F05519}" type="slidenum">
              <a:rPr lang="fr-FR" smtClean="0"/>
              <a:pPr/>
              <a:t>‹#›</a:t>
            </a:fld>
            <a:r>
              <a:rPr lang="fr-FR" dirty="0"/>
              <a:t> </a:t>
            </a:r>
          </a:p>
        </p:txBody>
      </p:sp>
      <p:sp>
        <p:nvSpPr>
          <p:cNvPr id="6" name="Espace réservé du texte 13">
            <a:extLst>
              <a:ext uri="{FF2B5EF4-FFF2-40B4-BE49-F238E27FC236}">
                <a16:creationId xmlns:a16="http://schemas.microsoft.com/office/drawing/2014/main" id="{21B26A7F-4D6F-427D-F4D7-9F5110636C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620" y="998290"/>
            <a:ext cx="4619625" cy="58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 cap="all" baseline="0">
                <a:solidFill>
                  <a:srgbClr val="B12029"/>
                </a:solidFill>
              </a:defRPr>
            </a:lvl1pPr>
          </a:lstStyle>
          <a:p>
            <a:r>
              <a:rPr lang="fr-FR" err="1"/>
              <a:t>Subtitle</a:t>
            </a:r>
            <a:endParaRPr lang="fr-FR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575F98CF-E64C-4DF1-A6E9-316396F579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620" y="359402"/>
            <a:ext cx="4083437" cy="5633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54565B"/>
                </a:solidFill>
              </a:defRPr>
            </a:lvl1pPr>
          </a:lstStyle>
          <a:p>
            <a:r>
              <a:rPr lang="fr-FR"/>
              <a:t>Slide </a:t>
            </a:r>
            <a:r>
              <a:rPr lang="fr-FR" err="1"/>
              <a:t>title</a:t>
            </a:r>
            <a:endParaRPr lang="fr-FR"/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B48CCF95-65AE-B287-B239-1F9D72947F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672236" y="3957561"/>
            <a:ext cx="5525098" cy="2900439"/>
          </a:xfrm>
          <a:prstGeom prst="rect">
            <a:avLst/>
          </a:prstGeom>
        </p:spPr>
      </p:pic>
      <p:pic>
        <p:nvPicPr>
          <p:cNvPr id="19" name="Graphique 18">
            <a:extLst>
              <a:ext uri="{FF2B5EF4-FFF2-40B4-BE49-F238E27FC236}">
                <a16:creationId xmlns:a16="http://schemas.microsoft.com/office/drawing/2014/main" id="{25AF7E65-F136-7720-BDD5-6F3835E3D2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195512" y="482"/>
            <a:ext cx="8004643" cy="3198049"/>
          </a:xfrm>
          <a:prstGeom prst="rect">
            <a:avLst/>
          </a:prstGeom>
        </p:spPr>
      </p:pic>
      <p:pic>
        <p:nvPicPr>
          <p:cNvPr id="22" name="Graphique 21">
            <a:extLst>
              <a:ext uri="{FF2B5EF4-FFF2-40B4-BE49-F238E27FC236}">
                <a16:creationId xmlns:a16="http://schemas.microsoft.com/office/drawing/2014/main" id="{39E46DBA-A9AE-F74F-D52B-9950AF6CC39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-9832" y="-8176"/>
            <a:ext cx="643313" cy="2734080"/>
          </a:xfrm>
          <a:prstGeom prst="rect">
            <a:avLst/>
          </a:prstGeom>
        </p:spPr>
      </p:pic>
      <p:sp>
        <p:nvSpPr>
          <p:cNvPr id="2" name="Espace réservé du texte 7">
            <a:extLst>
              <a:ext uri="{FF2B5EF4-FFF2-40B4-BE49-F238E27FC236}">
                <a16:creationId xmlns:a16="http://schemas.microsoft.com/office/drawing/2014/main" id="{5DAADDED-45A3-0B99-612B-58089235F7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099" y="1955663"/>
            <a:ext cx="5671313" cy="4095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76404C-5185-9B7A-1F77-C7DF2EEDF17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3480" y="6285397"/>
            <a:ext cx="1438656" cy="4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200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-title-navy-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que 6">
            <a:extLst>
              <a:ext uri="{FF2B5EF4-FFF2-40B4-BE49-F238E27FC236}">
                <a16:creationId xmlns:a16="http://schemas.microsoft.com/office/drawing/2014/main" id="{34989AC9-D8D6-DFC6-4C02-A2BBA806D1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64" y="-6297"/>
            <a:ext cx="12186271" cy="6864298"/>
          </a:xfrm>
          <a:prstGeom prst="rect">
            <a:avLst/>
          </a:prstGeom>
        </p:spPr>
      </p:pic>
      <p:sp>
        <p:nvSpPr>
          <p:cNvPr id="17" name="Titre 1">
            <a:extLst>
              <a:ext uri="{FF2B5EF4-FFF2-40B4-BE49-F238E27FC236}">
                <a16:creationId xmlns:a16="http://schemas.microsoft.com/office/drawing/2014/main" id="{36D4C76E-1B8F-5554-171E-306FB66A84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5114" y="865898"/>
            <a:ext cx="5429827" cy="924335"/>
          </a:xfrm>
          <a:prstGeom prst="rect">
            <a:avLst/>
          </a:prstGeom>
        </p:spPr>
        <p:txBody>
          <a:bodyPr/>
          <a:lstStyle>
            <a:lvl1pPr>
              <a:lnSpc>
                <a:spcPts val="3400"/>
              </a:lnSpc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err="1"/>
              <a:t>Presentation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</p:txBody>
      </p:sp>
      <p:sp>
        <p:nvSpPr>
          <p:cNvPr id="18" name="Sous-titre 9">
            <a:extLst>
              <a:ext uri="{FF2B5EF4-FFF2-40B4-BE49-F238E27FC236}">
                <a16:creationId xmlns:a16="http://schemas.microsoft.com/office/drawing/2014/main" id="{83F468C1-6132-929B-4CD9-F7B098721B3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35114" y="2587489"/>
            <a:ext cx="3717568" cy="4067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fr-FR">
                <a:latin typeface="Arial"/>
                <a:cs typeface="Arial"/>
              </a:rPr>
              <a:t>Photo </a:t>
            </a:r>
            <a:r>
              <a:rPr lang="fr-FR" err="1">
                <a:latin typeface="Arial"/>
                <a:cs typeface="Arial"/>
              </a:rPr>
              <a:t>caption</a:t>
            </a:r>
            <a:endParaRPr lang="fr-FR"/>
          </a:p>
        </p:txBody>
      </p:sp>
      <p:sp>
        <p:nvSpPr>
          <p:cNvPr id="19" name="Espace réservé du texte 10">
            <a:extLst>
              <a:ext uri="{FF2B5EF4-FFF2-40B4-BE49-F238E27FC236}">
                <a16:creationId xmlns:a16="http://schemas.microsoft.com/office/drawing/2014/main" id="{72DDA10F-FDB1-B9F5-A33F-D055DE0E99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5815" y="1959533"/>
            <a:ext cx="4451973" cy="4340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err="1"/>
              <a:t>Subtitle</a:t>
            </a:r>
            <a:r>
              <a:rPr lang="fr-FR"/>
              <a:t> /date</a:t>
            </a:r>
          </a:p>
        </p:txBody>
      </p:sp>
    </p:spTree>
    <p:extLst>
      <p:ext uri="{BB962C8B-B14F-4D97-AF65-F5344CB8AC3E}">
        <p14:creationId xmlns:p14="http://schemas.microsoft.com/office/powerpoint/2010/main" val="1375937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859655-B479-C24F-E62D-9E79F42AEA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3" y="6149063"/>
            <a:ext cx="720725" cy="7207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C4629B3-5FA7-464A-B63C-08EFCA526467}"/>
              </a:ext>
            </a:extLst>
          </p:cNvPr>
          <p:cNvSpPr/>
          <p:nvPr/>
        </p:nvSpPr>
        <p:spPr>
          <a:xfrm>
            <a:off x="8430936" y="0"/>
            <a:ext cx="3761064" cy="6858000"/>
          </a:xfrm>
          <a:prstGeom prst="rect">
            <a:avLst/>
          </a:prstGeom>
          <a:solidFill>
            <a:srgbClr val="B120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 dirty="0">
              <a:latin typeface="Arial Regular"/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D5E426D-8676-C442-82F4-BD2BB46B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B0605D4-E855-A849-9B86-DAC375F05519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8614AE0D-6D63-C02A-6646-9D5AEA9BE2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876636" y="6485351"/>
            <a:ext cx="174598" cy="193784"/>
          </a:xfrm>
          <a:prstGeom prst="rect">
            <a:avLst/>
          </a:prstGeom>
        </p:spPr>
      </p:pic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9460DAC3-1E18-1C46-B1F9-1FADA20DF7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620" y="998290"/>
            <a:ext cx="4619625" cy="58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 cap="all" baseline="0">
                <a:solidFill>
                  <a:srgbClr val="B12029"/>
                </a:solidFill>
              </a:defRPr>
            </a:lvl1pPr>
          </a:lstStyle>
          <a:p>
            <a:r>
              <a:rPr lang="fr-FR" err="1"/>
              <a:t>Subtitle</a:t>
            </a:r>
            <a:endParaRPr lang="fr-FR"/>
          </a:p>
        </p:txBody>
      </p:sp>
      <p:sp>
        <p:nvSpPr>
          <p:cNvPr id="31" name="Espace réservé du titre 1">
            <a:extLst>
              <a:ext uri="{FF2B5EF4-FFF2-40B4-BE49-F238E27FC236}">
                <a16:creationId xmlns:a16="http://schemas.microsoft.com/office/drawing/2014/main" id="{F7A49A6C-DE70-DDA8-30A5-D7C02FE7D5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620" y="359402"/>
            <a:ext cx="5204367" cy="5633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54565B"/>
                </a:solidFill>
              </a:defRPr>
            </a:lvl1pPr>
          </a:lstStyle>
          <a:p>
            <a:r>
              <a:rPr lang="fr-FR"/>
              <a:t>Slide </a:t>
            </a:r>
            <a:r>
              <a:rPr lang="fr-FR" err="1"/>
              <a:t>title</a:t>
            </a:r>
            <a:endParaRPr lang="fr-FR"/>
          </a:p>
        </p:txBody>
      </p:sp>
      <p:pic>
        <p:nvPicPr>
          <p:cNvPr id="33" name="Graphique 32">
            <a:extLst>
              <a:ext uri="{FF2B5EF4-FFF2-40B4-BE49-F238E27FC236}">
                <a16:creationId xmlns:a16="http://schemas.microsoft.com/office/drawing/2014/main" id="{2B961245-58EE-242E-FC2D-B1F45D0626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-9832" y="-8176"/>
            <a:ext cx="643313" cy="2734080"/>
          </a:xfrm>
          <a:prstGeom prst="rect">
            <a:avLst/>
          </a:prstGeom>
        </p:spPr>
      </p:pic>
      <p:sp>
        <p:nvSpPr>
          <p:cNvPr id="2" name="Espace réservé du texte 7">
            <a:extLst>
              <a:ext uri="{FF2B5EF4-FFF2-40B4-BE49-F238E27FC236}">
                <a16:creationId xmlns:a16="http://schemas.microsoft.com/office/drawing/2014/main" id="{D3590C53-1753-B873-3923-DEFA8964BA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100" y="1955663"/>
            <a:ext cx="6475124" cy="3292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D0E257-1EAF-CFD9-4DBB-1ED765EA254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3480" y="6285397"/>
            <a:ext cx="1438656" cy="4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0670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pictur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A96E74E-5D90-3928-C65D-CE35055847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3" y="6149063"/>
            <a:ext cx="720725" cy="720725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3BF15CB-8E26-D4C2-5BE8-FF62DDA196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05D4-E855-A849-9B86-DAC375F05519}" type="slidenum">
              <a:rPr lang="fr-FR" smtClean="0"/>
              <a:pPr/>
              <a:t>‹#›</a:t>
            </a:fld>
            <a:r>
              <a:rPr lang="fr-FR" dirty="0"/>
              <a:t> </a:t>
            </a:r>
          </a:p>
        </p:txBody>
      </p:sp>
      <p:sp>
        <p:nvSpPr>
          <p:cNvPr id="6" name="Espace réservé du texte 13">
            <a:extLst>
              <a:ext uri="{FF2B5EF4-FFF2-40B4-BE49-F238E27FC236}">
                <a16:creationId xmlns:a16="http://schemas.microsoft.com/office/drawing/2014/main" id="{21B26A7F-4D6F-427D-F4D7-9F5110636C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620" y="998290"/>
            <a:ext cx="4619625" cy="58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 cap="all" baseline="0">
                <a:solidFill>
                  <a:srgbClr val="B12029"/>
                </a:solidFill>
              </a:defRPr>
            </a:lvl1pPr>
          </a:lstStyle>
          <a:p>
            <a:r>
              <a:rPr lang="fr-FR" err="1"/>
              <a:t>Subtitle</a:t>
            </a:r>
            <a:endParaRPr lang="fr-FR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575F98CF-E64C-4DF1-A6E9-316396F579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620" y="359402"/>
            <a:ext cx="4083437" cy="5633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54565B"/>
                </a:solidFill>
              </a:defRPr>
            </a:lvl1pPr>
          </a:lstStyle>
          <a:p>
            <a:r>
              <a:rPr lang="fr-FR"/>
              <a:t>Slide </a:t>
            </a:r>
            <a:r>
              <a:rPr lang="fr-FR" err="1"/>
              <a:t>title</a:t>
            </a:r>
            <a:endParaRPr lang="fr-FR"/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B48CCF95-65AE-B287-B239-1F9D72947F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672236" y="3970624"/>
            <a:ext cx="5525098" cy="2900439"/>
          </a:xfrm>
          <a:prstGeom prst="rect">
            <a:avLst/>
          </a:prstGeom>
        </p:spPr>
      </p:pic>
      <p:pic>
        <p:nvPicPr>
          <p:cNvPr id="19" name="Graphique 18">
            <a:extLst>
              <a:ext uri="{FF2B5EF4-FFF2-40B4-BE49-F238E27FC236}">
                <a16:creationId xmlns:a16="http://schemas.microsoft.com/office/drawing/2014/main" id="{25AF7E65-F136-7720-BDD5-6F3835E3D2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195512" y="-7005"/>
            <a:ext cx="8004643" cy="3198049"/>
          </a:xfrm>
          <a:prstGeom prst="rect">
            <a:avLst/>
          </a:prstGeom>
        </p:spPr>
      </p:pic>
      <p:pic>
        <p:nvPicPr>
          <p:cNvPr id="22" name="Graphique 21">
            <a:extLst>
              <a:ext uri="{FF2B5EF4-FFF2-40B4-BE49-F238E27FC236}">
                <a16:creationId xmlns:a16="http://schemas.microsoft.com/office/drawing/2014/main" id="{39E46DBA-A9AE-F74F-D52B-9950AF6CC39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-9832" y="-8176"/>
            <a:ext cx="643313" cy="2734080"/>
          </a:xfrm>
          <a:prstGeom prst="rect">
            <a:avLst/>
          </a:prstGeom>
        </p:spPr>
      </p:pic>
      <p:sp>
        <p:nvSpPr>
          <p:cNvPr id="23" name="Espace réservé pour une image  44">
            <a:extLst>
              <a:ext uri="{FF2B5EF4-FFF2-40B4-BE49-F238E27FC236}">
                <a16:creationId xmlns:a16="http://schemas.microsoft.com/office/drawing/2014/main" id="{4E2B68FD-1A04-C408-7600-CA56A7921BED}"/>
              </a:ext>
            </a:extLst>
          </p:cNvPr>
          <p:cNvSpPr>
            <a:spLocks noGrp="1"/>
          </p:cNvSpPr>
          <p:nvPr userDrawn="1">
            <p:ph type="pic" sz="quarter" idx="15" hasCustomPrompt="1"/>
          </p:nvPr>
        </p:nvSpPr>
        <p:spPr>
          <a:xfrm>
            <a:off x="4729347" y="1"/>
            <a:ext cx="7489235" cy="2849512"/>
          </a:xfrm>
          <a:custGeom>
            <a:avLst/>
            <a:gdLst>
              <a:gd name="connsiteX0" fmla="*/ 0 w 5801446"/>
              <a:gd name="connsiteY0" fmla="*/ 0 h 6858000"/>
              <a:gd name="connsiteX1" fmla="*/ 5801446 w 5801446"/>
              <a:gd name="connsiteY1" fmla="*/ 0 h 6858000"/>
              <a:gd name="connsiteX2" fmla="*/ 5801446 w 5801446"/>
              <a:gd name="connsiteY2" fmla="*/ 6858000 h 6858000"/>
              <a:gd name="connsiteX3" fmla="*/ 1454575 w 5801446"/>
              <a:gd name="connsiteY3" fmla="*/ 6858000 h 6858000"/>
              <a:gd name="connsiteX4" fmla="*/ 1969356 w 5801446"/>
              <a:gd name="connsiteY4" fmla="*/ 4978388 h 6858000"/>
              <a:gd name="connsiteX0" fmla="*/ 0 w 5801446"/>
              <a:gd name="connsiteY0" fmla="*/ 0 h 6858000"/>
              <a:gd name="connsiteX1" fmla="*/ 5801446 w 5801446"/>
              <a:gd name="connsiteY1" fmla="*/ 0 h 6858000"/>
              <a:gd name="connsiteX2" fmla="*/ 5801446 w 5801446"/>
              <a:gd name="connsiteY2" fmla="*/ 6858000 h 6858000"/>
              <a:gd name="connsiteX3" fmla="*/ 1454575 w 5801446"/>
              <a:gd name="connsiteY3" fmla="*/ 6858000 h 6858000"/>
              <a:gd name="connsiteX4" fmla="*/ 1965390 w 5801446"/>
              <a:gd name="connsiteY4" fmla="*/ 5800725 h 6858000"/>
              <a:gd name="connsiteX5" fmla="*/ 1969356 w 5801446"/>
              <a:gd name="connsiteY5" fmla="*/ 4978388 h 6858000"/>
              <a:gd name="connsiteX6" fmla="*/ 0 w 5801446"/>
              <a:gd name="connsiteY6" fmla="*/ 0 h 6858000"/>
              <a:gd name="connsiteX0" fmla="*/ 0 w 5801446"/>
              <a:gd name="connsiteY0" fmla="*/ 0 h 6858022"/>
              <a:gd name="connsiteX1" fmla="*/ 5801446 w 5801446"/>
              <a:gd name="connsiteY1" fmla="*/ 0 h 6858022"/>
              <a:gd name="connsiteX2" fmla="*/ 5801446 w 5801446"/>
              <a:gd name="connsiteY2" fmla="*/ 6858000 h 6858022"/>
              <a:gd name="connsiteX3" fmla="*/ 1454575 w 5801446"/>
              <a:gd name="connsiteY3" fmla="*/ 6858000 h 6858022"/>
              <a:gd name="connsiteX4" fmla="*/ 1965390 w 5801446"/>
              <a:gd name="connsiteY4" fmla="*/ 5800725 h 6858022"/>
              <a:gd name="connsiteX5" fmla="*/ 1969356 w 5801446"/>
              <a:gd name="connsiteY5" fmla="*/ 4978388 h 6858022"/>
              <a:gd name="connsiteX6" fmla="*/ 0 w 5801446"/>
              <a:gd name="connsiteY6" fmla="*/ 0 h 6858022"/>
              <a:gd name="connsiteX0" fmla="*/ 0 w 5801446"/>
              <a:gd name="connsiteY0" fmla="*/ 0 h 6858023"/>
              <a:gd name="connsiteX1" fmla="*/ 5801446 w 5801446"/>
              <a:gd name="connsiteY1" fmla="*/ 0 h 6858023"/>
              <a:gd name="connsiteX2" fmla="*/ 5801446 w 5801446"/>
              <a:gd name="connsiteY2" fmla="*/ 6858000 h 6858023"/>
              <a:gd name="connsiteX3" fmla="*/ 1454575 w 5801446"/>
              <a:gd name="connsiteY3" fmla="*/ 6858000 h 6858023"/>
              <a:gd name="connsiteX4" fmla="*/ 1965390 w 5801446"/>
              <a:gd name="connsiteY4" fmla="*/ 5800725 h 6858023"/>
              <a:gd name="connsiteX5" fmla="*/ 1969356 w 5801446"/>
              <a:gd name="connsiteY5" fmla="*/ 4978388 h 6858023"/>
              <a:gd name="connsiteX6" fmla="*/ 0 w 5801446"/>
              <a:gd name="connsiteY6" fmla="*/ 0 h 6858023"/>
              <a:gd name="connsiteX0" fmla="*/ 0 w 5801446"/>
              <a:gd name="connsiteY0" fmla="*/ 0 h 6858023"/>
              <a:gd name="connsiteX1" fmla="*/ 5801446 w 5801446"/>
              <a:gd name="connsiteY1" fmla="*/ 0 h 6858023"/>
              <a:gd name="connsiteX2" fmla="*/ 5801446 w 5801446"/>
              <a:gd name="connsiteY2" fmla="*/ 6858000 h 6858023"/>
              <a:gd name="connsiteX3" fmla="*/ 1454575 w 5801446"/>
              <a:gd name="connsiteY3" fmla="*/ 6858000 h 6858023"/>
              <a:gd name="connsiteX4" fmla="*/ 1965390 w 5801446"/>
              <a:gd name="connsiteY4" fmla="*/ 5800725 h 6858023"/>
              <a:gd name="connsiteX5" fmla="*/ 1969356 w 5801446"/>
              <a:gd name="connsiteY5" fmla="*/ 4978388 h 6858023"/>
              <a:gd name="connsiteX6" fmla="*/ 0 w 5801446"/>
              <a:gd name="connsiteY6" fmla="*/ 0 h 6858023"/>
              <a:gd name="connsiteX0" fmla="*/ 0 w 5801446"/>
              <a:gd name="connsiteY0" fmla="*/ 0 h 6858023"/>
              <a:gd name="connsiteX1" fmla="*/ 5801446 w 5801446"/>
              <a:gd name="connsiteY1" fmla="*/ 0 h 6858023"/>
              <a:gd name="connsiteX2" fmla="*/ 5801446 w 5801446"/>
              <a:gd name="connsiteY2" fmla="*/ 6858000 h 6858023"/>
              <a:gd name="connsiteX3" fmla="*/ 1454575 w 5801446"/>
              <a:gd name="connsiteY3" fmla="*/ 6858000 h 6858023"/>
              <a:gd name="connsiteX4" fmla="*/ 1965390 w 5801446"/>
              <a:gd name="connsiteY4" fmla="*/ 5800725 h 6858023"/>
              <a:gd name="connsiteX5" fmla="*/ 2026506 w 5801446"/>
              <a:gd name="connsiteY5" fmla="*/ 5130788 h 6858023"/>
              <a:gd name="connsiteX6" fmla="*/ 0 w 5801446"/>
              <a:gd name="connsiteY6" fmla="*/ 0 h 6858023"/>
              <a:gd name="connsiteX0" fmla="*/ 0 w 5801446"/>
              <a:gd name="connsiteY0" fmla="*/ 0 h 6858023"/>
              <a:gd name="connsiteX1" fmla="*/ 5801446 w 5801446"/>
              <a:gd name="connsiteY1" fmla="*/ 0 h 6858023"/>
              <a:gd name="connsiteX2" fmla="*/ 5801446 w 5801446"/>
              <a:gd name="connsiteY2" fmla="*/ 6858000 h 6858023"/>
              <a:gd name="connsiteX3" fmla="*/ 1454575 w 5801446"/>
              <a:gd name="connsiteY3" fmla="*/ 6858000 h 6858023"/>
              <a:gd name="connsiteX4" fmla="*/ 1965390 w 5801446"/>
              <a:gd name="connsiteY4" fmla="*/ 5800725 h 6858023"/>
              <a:gd name="connsiteX5" fmla="*/ 2026506 w 5801446"/>
              <a:gd name="connsiteY5" fmla="*/ 5130788 h 6858023"/>
              <a:gd name="connsiteX6" fmla="*/ 0 w 5801446"/>
              <a:gd name="connsiteY6" fmla="*/ 0 h 6858023"/>
              <a:gd name="connsiteX0" fmla="*/ 0 w 5801446"/>
              <a:gd name="connsiteY0" fmla="*/ 0 h 6858023"/>
              <a:gd name="connsiteX1" fmla="*/ 5801446 w 5801446"/>
              <a:gd name="connsiteY1" fmla="*/ 0 h 6858023"/>
              <a:gd name="connsiteX2" fmla="*/ 5801446 w 5801446"/>
              <a:gd name="connsiteY2" fmla="*/ 6858000 h 6858023"/>
              <a:gd name="connsiteX3" fmla="*/ 1454575 w 5801446"/>
              <a:gd name="connsiteY3" fmla="*/ 6858000 h 6858023"/>
              <a:gd name="connsiteX4" fmla="*/ 1965390 w 5801446"/>
              <a:gd name="connsiteY4" fmla="*/ 5800725 h 6858023"/>
              <a:gd name="connsiteX5" fmla="*/ 2026506 w 5801446"/>
              <a:gd name="connsiteY5" fmla="*/ 5130788 h 6858023"/>
              <a:gd name="connsiteX6" fmla="*/ 0 w 5801446"/>
              <a:gd name="connsiteY6" fmla="*/ 0 h 6858023"/>
              <a:gd name="connsiteX0" fmla="*/ 0 w 5801446"/>
              <a:gd name="connsiteY0" fmla="*/ 0 h 6858023"/>
              <a:gd name="connsiteX1" fmla="*/ 5801446 w 5801446"/>
              <a:gd name="connsiteY1" fmla="*/ 0 h 6858023"/>
              <a:gd name="connsiteX2" fmla="*/ 5801446 w 5801446"/>
              <a:gd name="connsiteY2" fmla="*/ 6858000 h 6858023"/>
              <a:gd name="connsiteX3" fmla="*/ 1454575 w 5801446"/>
              <a:gd name="connsiteY3" fmla="*/ 6858000 h 6858023"/>
              <a:gd name="connsiteX4" fmla="*/ 1965390 w 5801446"/>
              <a:gd name="connsiteY4" fmla="*/ 5800725 h 6858023"/>
              <a:gd name="connsiteX5" fmla="*/ 2026506 w 5801446"/>
              <a:gd name="connsiteY5" fmla="*/ 5130788 h 6858023"/>
              <a:gd name="connsiteX6" fmla="*/ 0 w 5801446"/>
              <a:gd name="connsiteY6" fmla="*/ 0 h 6858023"/>
              <a:gd name="connsiteX0" fmla="*/ 0 w 5801446"/>
              <a:gd name="connsiteY0" fmla="*/ 0 h 6858024"/>
              <a:gd name="connsiteX1" fmla="*/ 5801446 w 5801446"/>
              <a:gd name="connsiteY1" fmla="*/ 0 h 6858024"/>
              <a:gd name="connsiteX2" fmla="*/ 5801446 w 5801446"/>
              <a:gd name="connsiteY2" fmla="*/ 6858000 h 6858024"/>
              <a:gd name="connsiteX3" fmla="*/ 1454575 w 5801446"/>
              <a:gd name="connsiteY3" fmla="*/ 6858000 h 6858024"/>
              <a:gd name="connsiteX4" fmla="*/ 1965390 w 5801446"/>
              <a:gd name="connsiteY4" fmla="*/ 5800725 h 6858024"/>
              <a:gd name="connsiteX5" fmla="*/ 2026506 w 5801446"/>
              <a:gd name="connsiteY5" fmla="*/ 5130788 h 6858024"/>
              <a:gd name="connsiteX6" fmla="*/ 0 w 5801446"/>
              <a:gd name="connsiteY6" fmla="*/ 0 h 6858024"/>
              <a:gd name="connsiteX0" fmla="*/ 0 w 5801446"/>
              <a:gd name="connsiteY0" fmla="*/ 0 h 6858024"/>
              <a:gd name="connsiteX1" fmla="*/ 5801446 w 5801446"/>
              <a:gd name="connsiteY1" fmla="*/ 0 h 6858024"/>
              <a:gd name="connsiteX2" fmla="*/ 5801446 w 5801446"/>
              <a:gd name="connsiteY2" fmla="*/ 6858000 h 6858024"/>
              <a:gd name="connsiteX3" fmla="*/ 1454575 w 5801446"/>
              <a:gd name="connsiteY3" fmla="*/ 6858000 h 6858024"/>
              <a:gd name="connsiteX4" fmla="*/ 1965390 w 5801446"/>
              <a:gd name="connsiteY4" fmla="*/ 5800725 h 6858024"/>
              <a:gd name="connsiteX5" fmla="*/ 1931256 w 5801446"/>
              <a:gd name="connsiteY5" fmla="*/ 4892663 h 6858024"/>
              <a:gd name="connsiteX6" fmla="*/ 0 w 5801446"/>
              <a:gd name="connsiteY6" fmla="*/ 0 h 6858024"/>
              <a:gd name="connsiteX0" fmla="*/ 0 w 5801446"/>
              <a:gd name="connsiteY0" fmla="*/ 0 h 6858018"/>
              <a:gd name="connsiteX1" fmla="*/ 5801446 w 5801446"/>
              <a:gd name="connsiteY1" fmla="*/ 0 h 6858018"/>
              <a:gd name="connsiteX2" fmla="*/ 5801446 w 5801446"/>
              <a:gd name="connsiteY2" fmla="*/ 6858000 h 6858018"/>
              <a:gd name="connsiteX3" fmla="*/ 1454575 w 5801446"/>
              <a:gd name="connsiteY3" fmla="*/ 6858000 h 6858018"/>
              <a:gd name="connsiteX4" fmla="*/ 2041590 w 5801446"/>
              <a:gd name="connsiteY4" fmla="*/ 5572125 h 6858018"/>
              <a:gd name="connsiteX5" fmla="*/ 1931256 w 5801446"/>
              <a:gd name="connsiteY5" fmla="*/ 4892663 h 6858018"/>
              <a:gd name="connsiteX6" fmla="*/ 0 w 5801446"/>
              <a:gd name="connsiteY6" fmla="*/ 0 h 6858018"/>
              <a:gd name="connsiteX0" fmla="*/ 0 w 5801446"/>
              <a:gd name="connsiteY0" fmla="*/ 0 h 6858017"/>
              <a:gd name="connsiteX1" fmla="*/ 5801446 w 5801446"/>
              <a:gd name="connsiteY1" fmla="*/ 0 h 6858017"/>
              <a:gd name="connsiteX2" fmla="*/ 5801446 w 5801446"/>
              <a:gd name="connsiteY2" fmla="*/ 6858000 h 6858017"/>
              <a:gd name="connsiteX3" fmla="*/ 1454575 w 5801446"/>
              <a:gd name="connsiteY3" fmla="*/ 6858000 h 6858017"/>
              <a:gd name="connsiteX4" fmla="*/ 2013015 w 5801446"/>
              <a:gd name="connsiteY4" fmla="*/ 5534025 h 6858017"/>
              <a:gd name="connsiteX5" fmla="*/ 1931256 w 5801446"/>
              <a:gd name="connsiteY5" fmla="*/ 4892663 h 6858017"/>
              <a:gd name="connsiteX6" fmla="*/ 0 w 5801446"/>
              <a:gd name="connsiteY6" fmla="*/ 0 h 6858017"/>
              <a:gd name="connsiteX0" fmla="*/ 0 w 5801446"/>
              <a:gd name="connsiteY0" fmla="*/ 0 h 6858017"/>
              <a:gd name="connsiteX1" fmla="*/ 5801446 w 5801446"/>
              <a:gd name="connsiteY1" fmla="*/ 0 h 6858017"/>
              <a:gd name="connsiteX2" fmla="*/ 5801446 w 5801446"/>
              <a:gd name="connsiteY2" fmla="*/ 6858000 h 6858017"/>
              <a:gd name="connsiteX3" fmla="*/ 1540300 w 5801446"/>
              <a:gd name="connsiteY3" fmla="*/ 6858000 h 6858017"/>
              <a:gd name="connsiteX4" fmla="*/ 2013015 w 5801446"/>
              <a:gd name="connsiteY4" fmla="*/ 5534025 h 6858017"/>
              <a:gd name="connsiteX5" fmla="*/ 1931256 w 5801446"/>
              <a:gd name="connsiteY5" fmla="*/ 4892663 h 6858017"/>
              <a:gd name="connsiteX6" fmla="*/ 0 w 5801446"/>
              <a:gd name="connsiteY6" fmla="*/ 0 h 6858017"/>
              <a:gd name="connsiteX0" fmla="*/ 0 w 5801446"/>
              <a:gd name="connsiteY0" fmla="*/ 0 h 6858017"/>
              <a:gd name="connsiteX1" fmla="*/ 5801446 w 5801446"/>
              <a:gd name="connsiteY1" fmla="*/ 0 h 6858017"/>
              <a:gd name="connsiteX2" fmla="*/ 5801446 w 5801446"/>
              <a:gd name="connsiteY2" fmla="*/ 6858000 h 6858017"/>
              <a:gd name="connsiteX3" fmla="*/ 1511725 w 5801446"/>
              <a:gd name="connsiteY3" fmla="*/ 6858000 h 6858017"/>
              <a:gd name="connsiteX4" fmla="*/ 2013015 w 5801446"/>
              <a:gd name="connsiteY4" fmla="*/ 5534025 h 6858017"/>
              <a:gd name="connsiteX5" fmla="*/ 1931256 w 5801446"/>
              <a:gd name="connsiteY5" fmla="*/ 4892663 h 6858017"/>
              <a:gd name="connsiteX6" fmla="*/ 0 w 5801446"/>
              <a:gd name="connsiteY6" fmla="*/ 0 h 6858017"/>
              <a:gd name="connsiteX0" fmla="*/ 0 w 5801446"/>
              <a:gd name="connsiteY0" fmla="*/ 0 h 6858017"/>
              <a:gd name="connsiteX1" fmla="*/ 5801446 w 5801446"/>
              <a:gd name="connsiteY1" fmla="*/ 0 h 6858017"/>
              <a:gd name="connsiteX2" fmla="*/ 5801446 w 5801446"/>
              <a:gd name="connsiteY2" fmla="*/ 6858000 h 6858017"/>
              <a:gd name="connsiteX3" fmla="*/ 1511725 w 5801446"/>
              <a:gd name="connsiteY3" fmla="*/ 6858000 h 6858017"/>
              <a:gd name="connsiteX4" fmla="*/ 2013015 w 5801446"/>
              <a:gd name="connsiteY4" fmla="*/ 5534025 h 6858017"/>
              <a:gd name="connsiteX5" fmla="*/ 2023590 w 5801446"/>
              <a:gd name="connsiteY5" fmla="*/ 4865856 h 6858017"/>
              <a:gd name="connsiteX6" fmla="*/ 0 w 5801446"/>
              <a:gd name="connsiteY6" fmla="*/ 0 h 6858017"/>
              <a:gd name="connsiteX0" fmla="*/ 0 w 5801446"/>
              <a:gd name="connsiteY0" fmla="*/ 0 h 6858017"/>
              <a:gd name="connsiteX1" fmla="*/ 5801446 w 5801446"/>
              <a:gd name="connsiteY1" fmla="*/ 0 h 6858017"/>
              <a:gd name="connsiteX2" fmla="*/ 5801446 w 5801446"/>
              <a:gd name="connsiteY2" fmla="*/ 6858000 h 6858017"/>
              <a:gd name="connsiteX3" fmla="*/ 1511725 w 5801446"/>
              <a:gd name="connsiteY3" fmla="*/ 6858000 h 6858017"/>
              <a:gd name="connsiteX4" fmla="*/ 2102370 w 5801446"/>
              <a:gd name="connsiteY4" fmla="*/ 5557853 h 6858017"/>
              <a:gd name="connsiteX5" fmla="*/ 2023590 w 5801446"/>
              <a:gd name="connsiteY5" fmla="*/ 4865856 h 6858017"/>
              <a:gd name="connsiteX6" fmla="*/ 0 w 5801446"/>
              <a:gd name="connsiteY6" fmla="*/ 0 h 6858017"/>
              <a:gd name="connsiteX0" fmla="*/ 0 w 5801446"/>
              <a:gd name="connsiteY0" fmla="*/ 0 h 6858017"/>
              <a:gd name="connsiteX1" fmla="*/ 5801446 w 5801446"/>
              <a:gd name="connsiteY1" fmla="*/ 0 h 6858017"/>
              <a:gd name="connsiteX2" fmla="*/ 5801446 w 5801446"/>
              <a:gd name="connsiteY2" fmla="*/ 6858000 h 6858017"/>
              <a:gd name="connsiteX3" fmla="*/ 1511725 w 5801446"/>
              <a:gd name="connsiteY3" fmla="*/ 6858000 h 6858017"/>
              <a:gd name="connsiteX4" fmla="*/ 2102370 w 5801446"/>
              <a:gd name="connsiteY4" fmla="*/ 5557853 h 6858017"/>
              <a:gd name="connsiteX5" fmla="*/ 2023590 w 5801446"/>
              <a:gd name="connsiteY5" fmla="*/ 4865856 h 6858017"/>
              <a:gd name="connsiteX6" fmla="*/ 0 w 5801446"/>
              <a:gd name="connsiteY6" fmla="*/ 0 h 6858017"/>
              <a:gd name="connsiteX0" fmla="*/ 0 w 5801446"/>
              <a:gd name="connsiteY0" fmla="*/ 0 h 6860995"/>
              <a:gd name="connsiteX1" fmla="*/ 5801446 w 5801446"/>
              <a:gd name="connsiteY1" fmla="*/ 0 h 6860995"/>
              <a:gd name="connsiteX2" fmla="*/ 5801446 w 5801446"/>
              <a:gd name="connsiteY2" fmla="*/ 6858000 h 6860995"/>
              <a:gd name="connsiteX3" fmla="*/ 1612994 w 5801446"/>
              <a:gd name="connsiteY3" fmla="*/ 6860978 h 6860995"/>
              <a:gd name="connsiteX4" fmla="*/ 2102370 w 5801446"/>
              <a:gd name="connsiteY4" fmla="*/ 5557853 h 6860995"/>
              <a:gd name="connsiteX5" fmla="*/ 2023590 w 5801446"/>
              <a:gd name="connsiteY5" fmla="*/ 4865856 h 6860995"/>
              <a:gd name="connsiteX6" fmla="*/ 0 w 5801446"/>
              <a:gd name="connsiteY6" fmla="*/ 0 h 6860995"/>
              <a:gd name="connsiteX0" fmla="*/ 0 w 5801446"/>
              <a:gd name="connsiteY0" fmla="*/ 0 h 6860996"/>
              <a:gd name="connsiteX1" fmla="*/ 5801446 w 5801446"/>
              <a:gd name="connsiteY1" fmla="*/ 0 h 6860996"/>
              <a:gd name="connsiteX2" fmla="*/ 5801446 w 5801446"/>
              <a:gd name="connsiteY2" fmla="*/ 6858000 h 6860996"/>
              <a:gd name="connsiteX3" fmla="*/ 1612994 w 5801446"/>
              <a:gd name="connsiteY3" fmla="*/ 6860978 h 6860996"/>
              <a:gd name="connsiteX4" fmla="*/ 2102370 w 5801446"/>
              <a:gd name="connsiteY4" fmla="*/ 5557853 h 6860996"/>
              <a:gd name="connsiteX5" fmla="*/ 2023590 w 5801446"/>
              <a:gd name="connsiteY5" fmla="*/ 4865856 h 6860996"/>
              <a:gd name="connsiteX6" fmla="*/ 0 w 5801446"/>
              <a:gd name="connsiteY6" fmla="*/ 0 h 6860996"/>
              <a:gd name="connsiteX0" fmla="*/ 0 w 5801446"/>
              <a:gd name="connsiteY0" fmla="*/ 0 h 6860996"/>
              <a:gd name="connsiteX1" fmla="*/ 5801446 w 5801446"/>
              <a:gd name="connsiteY1" fmla="*/ 0 h 6860996"/>
              <a:gd name="connsiteX2" fmla="*/ 5801446 w 5801446"/>
              <a:gd name="connsiteY2" fmla="*/ 6858000 h 6860996"/>
              <a:gd name="connsiteX3" fmla="*/ 1612994 w 5801446"/>
              <a:gd name="connsiteY3" fmla="*/ 6860978 h 6860996"/>
              <a:gd name="connsiteX4" fmla="*/ 2102370 w 5801446"/>
              <a:gd name="connsiteY4" fmla="*/ 5557853 h 6860996"/>
              <a:gd name="connsiteX5" fmla="*/ 2047036 w 5801446"/>
              <a:gd name="connsiteY5" fmla="*/ 4865856 h 6860996"/>
              <a:gd name="connsiteX6" fmla="*/ 0 w 5801446"/>
              <a:gd name="connsiteY6" fmla="*/ 0 h 6860996"/>
              <a:gd name="connsiteX0" fmla="*/ 0 w 5801446"/>
              <a:gd name="connsiteY0" fmla="*/ 0 h 6860996"/>
              <a:gd name="connsiteX1" fmla="*/ 5801446 w 5801446"/>
              <a:gd name="connsiteY1" fmla="*/ 0 h 6860996"/>
              <a:gd name="connsiteX2" fmla="*/ 5801446 w 5801446"/>
              <a:gd name="connsiteY2" fmla="*/ 6858000 h 6860996"/>
              <a:gd name="connsiteX3" fmla="*/ 1612994 w 5801446"/>
              <a:gd name="connsiteY3" fmla="*/ 6860978 h 6860996"/>
              <a:gd name="connsiteX4" fmla="*/ 2111163 w 5801446"/>
              <a:gd name="connsiteY4" fmla="*/ 5563715 h 6860996"/>
              <a:gd name="connsiteX5" fmla="*/ 2047036 w 5801446"/>
              <a:gd name="connsiteY5" fmla="*/ 4865856 h 6860996"/>
              <a:gd name="connsiteX6" fmla="*/ 0 w 5801446"/>
              <a:gd name="connsiteY6" fmla="*/ 0 h 6860996"/>
              <a:gd name="connsiteX0" fmla="*/ 0 w 5801446"/>
              <a:gd name="connsiteY0" fmla="*/ 0 h 6860996"/>
              <a:gd name="connsiteX1" fmla="*/ 5801446 w 5801446"/>
              <a:gd name="connsiteY1" fmla="*/ 0 h 6860996"/>
              <a:gd name="connsiteX2" fmla="*/ 5801446 w 5801446"/>
              <a:gd name="connsiteY2" fmla="*/ 6858000 h 6860996"/>
              <a:gd name="connsiteX3" fmla="*/ 1612994 w 5801446"/>
              <a:gd name="connsiteY3" fmla="*/ 6860978 h 6860996"/>
              <a:gd name="connsiteX4" fmla="*/ 2111163 w 5801446"/>
              <a:gd name="connsiteY4" fmla="*/ 5563715 h 6860996"/>
              <a:gd name="connsiteX5" fmla="*/ 2047036 w 5801446"/>
              <a:gd name="connsiteY5" fmla="*/ 4865856 h 6860996"/>
              <a:gd name="connsiteX6" fmla="*/ 0 w 5801446"/>
              <a:gd name="connsiteY6" fmla="*/ 0 h 6860996"/>
              <a:gd name="connsiteX0" fmla="*/ 0 w 5801446"/>
              <a:gd name="connsiteY0" fmla="*/ 0 h 6869788"/>
              <a:gd name="connsiteX1" fmla="*/ 5801446 w 5801446"/>
              <a:gd name="connsiteY1" fmla="*/ 0 h 6869788"/>
              <a:gd name="connsiteX2" fmla="*/ 5801446 w 5801446"/>
              <a:gd name="connsiteY2" fmla="*/ 6858000 h 6869788"/>
              <a:gd name="connsiteX3" fmla="*/ 1621786 w 5801446"/>
              <a:gd name="connsiteY3" fmla="*/ 6869770 h 6869788"/>
              <a:gd name="connsiteX4" fmla="*/ 2111163 w 5801446"/>
              <a:gd name="connsiteY4" fmla="*/ 5563715 h 6869788"/>
              <a:gd name="connsiteX5" fmla="*/ 2047036 w 5801446"/>
              <a:gd name="connsiteY5" fmla="*/ 4865856 h 6869788"/>
              <a:gd name="connsiteX6" fmla="*/ 0 w 5801446"/>
              <a:gd name="connsiteY6" fmla="*/ 0 h 6869788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862251 w 5616661"/>
              <a:gd name="connsiteY5" fmla="*/ 4867761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862251 w 5616661"/>
              <a:gd name="connsiteY5" fmla="*/ 4867761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862251 w 5616661"/>
              <a:gd name="connsiteY5" fmla="*/ 4867761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862251 w 5616661"/>
              <a:gd name="connsiteY5" fmla="*/ 488109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968931 w 5616661"/>
              <a:gd name="connsiteY5" fmla="*/ 498015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890183 w 5616661"/>
              <a:gd name="connsiteY4" fmla="*/ 5563715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35903 w 5616661"/>
              <a:gd name="connsiteY4" fmla="*/ 5544665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35903 w 5616661"/>
              <a:gd name="connsiteY4" fmla="*/ 5544665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35903 w 5616661"/>
              <a:gd name="connsiteY4" fmla="*/ 5544665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35903 w 5616661"/>
              <a:gd name="connsiteY4" fmla="*/ 5544665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7504455"/>
              <a:gd name="connsiteY0" fmla="*/ 0 h 6871693"/>
              <a:gd name="connsiteX1" fmla="*/ 7504455 w 7504455"/>
              <a:gd name="connsiteY1" fmla="*/ 1905 h 6871693"/>
              <a:gd name="connsiteX2" fmla="*/ 7504455 w 7504455"/>
              <a:gd name="connsiteY2" fmla="*/ 6859905 h 6871693"/>
              <a:gd name="connsiteX3" fmla="*/ 3324795 w 7504455"/>
              <a:gd name="connsiteY3" fmla="*/ 6871675 h 6871693"/>
              <a:gd name="connsiteX4" fmla="*/ 3823697 w 7504455"/>
              <a:gd name="connsiteY4" fmla="*/ 5544665 h 6871693"/>
              <a:gd name="connsiteX5" fmla="*/ 3805290 w 7504455"/>
              <a:gd name="connsiteY5" fmla="*/ 5025876 h 6871693"/>
              <a:gd name="connsiteX6" fmla="*/ 0 w 7504455"/>
              <a:gd name="connsiteY6" fmla="*/ 0 h 6871693"/>
              <a:gd name="connsiteX0" fmla="*/ 0 w 7389502"/>
              <a:gd name="connsiteY0" fmla="*/ 34671 h 6869788"/>
              <a:gd name="connsiteX1" fmla="*/ 7389502 w 7389502"/>
              <a:gd name="connsiteY1" fmla="*/ 0 h 6869788"/>
              <a:gd name="connsiteX2" fmla="*/ 7389502 w 7389502"/>
              <a:gd name="connsiteY2" fmla="*/ 6858000 h 6869788"/>
              <a:gd name="connsiteX3" fmla="*/ 3209842 w 7389502"/>
              <a:gd name="connsiteY3" fmla="*/ 6869770 h 6869788"/>
              <a:gd name="connsiteX4" fmla="*/ 3708744 w 7389502"/>
              <a:gd name="connsiteY4" fmla="*/ 5542760 h 6869788"/>
              <a:gd name="connsiteX5" fmla="*/ 3690337 w 7389502"/>
              <a:gd name="connsiteY5" fmla="*/ 5023971 h 6869788"/>
              <a:gd name="connsiteX6" fmla="*/ 0 w 7389502"/>
              <a:gd name="connsiteY6" fmla="*/ 34671 h 6869788"/>
              <a:gd name="connsiteX0" fmla="*/ 0 w 7462654"/>
              <a:gd name="connsiteY0" fmla="*/ 0 h 6871693"/>
              <a:gd name="connsiteX1" fmla="*/ 7462654 w 7462654"/>
              <a:gd name="connsiteY1" fmla="*/ 1905 h 6871693"/>
              <a:gd name="connsiteX2" fmla="*/ 7462654 w 7462654"/>
              <a:gd name="connsiteY2" fmla="*/ 6859905 h 6871693"/>
              <a:gd name="connsiteX3" fmla="*/ 3282994 w 7462654"/>
              <a:gd name="connsiteY3" fmla="*/ 6871675 h 6871693"/>
              <a:gd name="connsiteX4" fmla="*/ 3781896 w 7462654"/>
              <a:gd name="connsiteY4" fmla="*/ 5544665 h 6871693"/>
              <a:gd name="connsiteX5" fmla="*/ 3763489 w 7462654"/>
              <a:gd name="connsiteY5" fmla="*/ 5025876 h 6871693"/>
              <a:gd name="connsiteX6" fmla="*/ 0 w 7462654"/>
              <a:gd name="connsiteY6" fmla="*/ 0 h 6871693"/>
              <a:gd name="connsiteX0" fmla="*/ 0 w 7462654"/>
              <a:gd name="connsiteY0" fmla="*/ 0 h 6871693"/>
              <a:gd name="connsiteX1" fmla="*/ 7462654 w 7462654"/>
              <a:gd name="connsiteY1" fmla="*/ 1905 h 6871693"/>
              <a:gd name="connsiteX2" fmla="*/ 7462654 w 7462654"/>
              <a:gd name="connsiteY2" fmla="*/ 6859905 h 6871693"/>
              <a:gd name="connsiteX3" fmla="*/ 3282994 w 7462654"/>
              <a:gd name="connsiteY3" fmla="*/ 6871675 h 6871693"/>
              <a:gd name="connsiteX4" fmla="*/ 3781896 w 7462654"/>
              <a:gd name="connsiteY4" fmla="*/ 5544665 h 6871693"/>
              <a:gd name="connsiteX5" fmla="*/ 5054099 w 7462654"/>
              <a:gd name="connsiteY5" fmla="*/ 4090575 h 6871693"/>
              <a:gd name="connsiteX6" fmla="*/ 0 w 7462654"/>
              <a:gd name="connsiteY6" fmla="*/ 0 h 6871693"/>
              <a:gd name="connsiteX0" fmla="*/ 0 w 7462654"/>
              <a:gd name="connsiteY0" fmla="*/ 0 h 6871693"/>
              <a:gd name="connsiteX1" fmla="*/ 7462654 w 7462654"/>
              <a:gd name="connsiteY1" fmla="*/ 1905 h 6871693"/>
              <a:gd name="connsiteX2" fmla="*/ 7462654 w 7462654"/>
              <a:gd name="connsiteY2" fmla="*/ 6859905 h 6871693"/>
              <a:gd name="connsiteX3" fmla="*/ 3282994 w 7462654"/>
              <a:gd name="connsiteY3" fmla="*/ 6871675 h 6871693"/>
              <a:gd name="connsiteX4" fmla="*/ 3781896 w 7462654"/>
              <a:gd name="connsiteY4" fmla="*/ 5544665 h 6871693"/>
              <a:gd name="connsiteX5" fmla="*/ 3413404 w 7462654"/>
              <a:gd name="connsiteY5" fmla="*/ 2789514 h 6871693"/>
              <a:gd name="connsiteX6" fmla="*/ 0 w 7462654"/>
              <a:gd name="connsiteY6" fmla="*/ 0 h 6871693"/>
              <a:gd name="connsiteX0" fmla="*/ 0 w 7462654"/>
              <a:gd name="connsiteY0" fmla="*/ 0 h 6871693"/>
              <a:gd name="connsiteX1" fmla="*/ 7462654 w 7462654"/>
              <a:gd name="connsiteY1" fmla="*/ 1905 h 6871693"/>
              <a:gd name="connsiteX2" fmla="*/ 7462654 w 7462654"/>
              <a:gd name="connsiteY2" fmla="*/ 6859905 h 6871693"/>
              <a:gd name="connsiteX3" fmla="*/ 3282994 w 7462654"/>
              <a:gd name="connsiteY3" fmla="*/ 6871675 h 6871693"/>
              <a:gd name="connsiteX4" fmla="*/ 3781896 w 7462654"/>
              <a:gd name="connsiteY4" fmla="*/ 5544665 h 6871693"/>
              <a:gd name="connsiteX5" fmla="*/ 3105120 w 7462654"/>
              <a:gd name="connsiteY5" fmla="*/ 2711137 h 6871693"/>
              <a:gd name="connsiteX6" fmla="*/ 0 w 7462654"/>
              <a:gd name="connsiteY6" fmla="*/ 0 h 6871693"/>
              <a:gd name="connsiteX0" fmla="*/ 0 w 7462654"/>
              <a:gd name="connsiteY0" fmla="*/ 0 h 6871693"/>
              <a:gd name="connsiteX1" fmla="*/ 7462654 w 7462654"/>
              <a:gd name="connsiteY1" fmla="*/ 1905 h 6871693"/>
              <a:gd name="connsiteX2" fmla="*/ 7462654 w 7462654"/>
              <a:gd name="connsiteY2" fmla="*/ 6859905 h 6871693"/>
              <a:gd name="connsiteX3" fmla="*/ 3282994 w 7462654"/>
              <a:gd name="connsiteY3" fmla="*/ 6871675 h 6871693"/>
              <a:gd name="connsiteX4" fmla="*/ 3781896 w 7462654"/>
              <a:gd name="connsiteY4" fmla="*/ 5544665 h 6871693"/>
              <a:gd name="connsiteX5" fmla="*/ 3105120 w 7462654"/>
              <a:gd name="connsiteY5" fmla="*/ 2711137 h 6871693"/>
              <a:gd name="connsiteX6" fmla="*/ 0 w 7462654"/>
              <a:gd name="connsiteY6" fmla="*/ 0 h 6871693"/>
              <a:gd name="connsiteX0" fmla="*/ 0 w 7462654"/>
              <a:gd name="connsiteY0" fmla="*/ 0 h 6871693"/>
              <a:gd name="connsiteX1" fmla="*/ 7462654 w 7462654"/>
              <a:gd name="connsiteY1" fmla="*/ 1905 h 6871693"/>
              <a:gd name="connsiteX2" fmla="*/ 7462654 w 7462654"/>
              <a:gd name="connsiteY2" fmla="*/ 6859905 h 6871693"/>
              <a:gd name="connsiteX3" fmla="*/ 3282994 w 7462654"/>
              <a:gd name="connsiteY3" fmla="*/ 6871675 h 6871693"/>
              <a:gd name="connsiteX4" fmla="*/ 3781896 w 7462654"/>
              <a:gd name="connsiteY4" fmla="*/ 5544665 h 6871693"/>
              <a:gd name="connsiteX5" fmla="*/ 3105120 w 7462654"/>
              <a:gd name="connsiteY5" fmla="*/ 2711137 h 6871693"/>
              <a:gd name="connsiteX6" fmla="*/ 0 w 7462654"/>
              <a:gd name="connsiteY6" fmla="*/ 0 h 6871693"/>
              <a:gd name="connsiteX0" fmla="*/ 0 w 7462654"/>
              <a:gd name="connsiteY0" fmla="*/ 0 h 6871693"/>
              <a:gd name="connsiteX1" fmla="*/ 7462654 w 7462654"/>
              <a:gd name="connsiteY1" fmla="*/ 1905 h 6871693"/>
              <a:gd name="connsiteX2" fmla="*/ 7462654 w 7462654"/>
              <a:gd name="connsiteY2" fmla="*/ 6859905 h 6871693"/>
              <a:gd name="connsiteX3" fmla="*/ 3282994 w 7462654"/>
              <a:gd name="connsiteY3" fmla="*/ 6871675 h 6871693"/>
              <a:gd name="connsiteX4" fmla="*/ 3781896 w 7462654"/>
              <a:gd name="connsiteY4" fmla="*/ 5544665 h 6871693"/>
              <a:gd name="connsiteX5" fmla="*/ 3000617 w 7462654"/>
              <a:gd name="connsiteY5" fmla="*/ 2627535 h 6871693"/>
              <a:gd name="connsiteX6" fmla="*/ 0 w 7462654"/>
              <a:gd name="connsiteY6" fmla="*/ 0 h 6871693"/>
              <a:gd name="connsiteX0" fmla="*/ 0 w 7462654"/>
              <a:gd name="connsiteY0" fmla="*/ 0 h 6871693"/>
              <a:gd name="connsiteX1" fmla="*/ 7462654 w 7462654"/>
              <a:gd name="connsiteY1" fmla="*/ 1905 h 6871693"/>
              <a:gd name="connsiteX2" fmla="*/ 7462654 w 7462654"/>
              <a:gd name="connsiteY2" fmla="*/ 6859905 h 6871693"/>
              <a:gd name="connsiteX3" fmla="*/ 3282994 w 7462654"/>
              <a:gd name="connsiteY3" fmla="*/ 6871675 h 6871693"/>
              <a:gd name="connsiteX4" fmla="*/ 3781896 w 7462654"/>
              <a:gd name="connsiteY4" fmla="*/ 5544665 h 6871693"/>
              <a:gd name="connsiteX5" fmla="*/ 3000617 w 7462654"/>
              <a:gd name="connsiteY5" fmla="*/ 2627535 h 6871693"/>
              <a:gd name="connsiteX6" fmla="*/ 0 w 7462654"/>
              <a:gd name="connsiteY6" fmla="*/ 0 h 6871693"/>
              <a:gd name="connsiteX0" fmla="*/ 0 w 7462654"/>
              <a:gd name="connsiteY0" fmla="*/ 0 h 6871679"/>
              <a:gd name="connsiteX1" fmla="*/ 7462654 w 7462654"/>
              <a:gd name="connsiteY1" fmla="*/ 1905 h 6871679"/>
              <a:gd name="connsiteX2" fmla="*/ 7462654 w 7462654"/>
              <a:gd name="connsiteY2" fmla="*/ 6859905 h 6871679"/>
              <a:gd name="connsiteX3" fmla="*/ 3282994 w 7462654"/>
              <a:gd name="connsiteY3" fmla="*/ 6871675 h 6871679"/>
              <a:gd name="connsiteX4" fmla="*/ 4116305 w 7462654"/>
              <a:gd name="connsiteY4" fmla="*/ 2487957 h 6871679"/>
              <a:gd name="connsiteX5" fmla="*/ 3000617 w 7462654"/>
              <a:gd name="connsiteY5" fmla="*/ 2627535 h 6871679"/>
              <a:gd name="connsiteX6" fmla="*/ 0 w 7462654"/>
              <a:gd name="connsiteY6" fmla="*/ 0 h 6871679"/>
              <a:gd name="connsiteX0" fmla="*/ 0 w 7462654"/>
              <a:gd name="connsiteY0" fmla="*/ 0 h 6871679"/>
              <a:gd name="connsiteX1" fmla="*/ 7462654 w 7462654"/>
              <a:gd name="connsiteY1" fmla="*/ 1905 h 6871679"/>
              <a:gd name="connsiteX2" fmla="*/ 7462654 w 7462654"/>
              <a:gd name="connsiteY2" fmla="*/ 6859905 h 6871679"/>
              <a:gd name="connsiteX3" fmla="*/ 3282994 w 7462654"/>
              <a:gd name="connsiteY3" fmla="*/ 6871675 h 6871679"/>
              <a:gd name="connsiteX4" fmla="*/ 3713969 w 7462654"/>
              <a:gd name="connsiteY4" fmla="*/ 2853717 h 6871679"/>
              <a:gd name="connsiteX5" fmla="*/ 3000617 w 7462654"/>
              <a:gd name="connsiteY5" fmla="*/ 2627535 h 6871679"/>
              <a:gd name="connsiteX6" fmla="*/ 0 w 7462654"/>
              <a:gd name="connsiteY6" fmla="*/ 0 h 6871679"/>
              <a:gd name="connsiteX0" fmla="*/ 0 w 7462654"/>
              <a:gd name="connsiteY0" fmla="*/ 0 h 6871679"/>
              <a:gd name="connsiteX1" fmla="*/ 7462654 w 7462654"/>
              <a:gd name="connsiteY1" fmla="*/ 1905 h 6871679"/>
              <a:gd name="connsiteX2" fmla="*/ 7462654 w 7462654"/>
              <a:gd name="connsiteY2" fmla="*/ 6859905 h 6871679"/>
              <a:gd name="connsiteX3" fmla="*/ 3282994 w 7462654"/>
              <a:gd name="connsiteY3" fmla="*/ 6871675 h 6871679"/>
              <a:gd name="connsiteX4" fmla="*/ 3713969 w 7462654"/>
              <a:gd name="connsiteY4" fmla="*/ 2853717 h 6871679"/>
              <a:gd name="connsiteX5" fmla="*/ 3000617 w 7462654"/>
              <a:gd name="connsiteY5" fmla="*/ 2627535 h 6871679"/>
              <a:gd name="connsiteX6" fmla="*/ 0 w 7462654"/>
              <a:gd name="connsiteY6" fmla="*/ 0 h 6871679"/>
              <a:gd name="connsiteX0" fmla="*/ 0 w 7462654"/>
              <a:gd name="connsiteY0" fmla="*/ 0 h 6871679"/>
              <a:gd name="connsiteX1" fmla="*/ 7462654 w 7462654"/>
              <a:gd name="connsiteY1" fmla="*/ 1905 h 6871679"/>
              <a:gd name="connsiteX2" fmla="*/ 7462654 w 7462654"/>
              <a:gd name="connsiteY2" fmla="*/ 6859905 h 6871679"/>
              <a:gd name="connsiteX3" fmla="*/ 3282994 w 7462654"/>
              <a:gd name="connsiteY3" fmla="*/ 6871675 h 6871679"/>
              <a:gd name="connsiteX4" fmla="*/ 3713969 w 7462654"/>
              <a:gd name="connsiteY4" fmla="*/ 2853717 h 6871679"/>
              <a:gd name="connsiteX5" fmla="*/ 3000617 w 7462654"/>
              <a:gd name="connsiteY5" fmla="*/ 2627535 h 6871679"/>
              <a:gd name="connsiteX6" fmla="*/ 0 w 7462654"/>
              <a:gd name="connsiteY6" fmla="*/ 0 h 6871679"/>
              <a:gd name="connsiteX0" fmla="*/ 0 w 7462654"/>
              <a:gd name="connsiteY0" fmla="*/ 0 h 6871679"/>
              <a:gd name="connsiteX1" fmla="*/ 7462654 w 7462654"/>
              <a:gd name="connsiteY1" fmla="*/ 1905 h 6871679"/>
              <a:gd name="connsiteX2" fmla="*/ 7462654 w 7462654"/>
              <a:gd name="connsiteY2" fmla="*/ 6859905 h 6871679"/>
              <a:gd name="connsiteX3" fmla="*/ 3282994 w 7462654"/>
              <a:gd name="connsiteY3" fmla="*/ 6871675 h 6871679"/>
              <a:gd name="connsiteX4" fmla="*/ 3599016 w 7462654"/>
              <a:gd name="connsiteY4" fmla="*/ 2848492 h 6871679"/>
              <a:gd name="connsiteX5" fmla="*/ 3000617 w 7462654"/>
              <a:gd name="connsiteY5" fmla="*/ 2627535 h 6871679"/>
              <a:gd name="connsiteX6" fmla="*/ 0 w 7462654"/>
              <a:gd name="connsiteY6" fmla="*/ 0 h 6871679"/>
              <a:gd name="connsiteX0" fmla="*/ 0 w 7462654"/>
              <a:gd name="connsiteY0" fmla="*/ 0 h 6871679"/>
              <a:gd name="connsiteX1" fmla="*/ 7462654 w 7462654"/>
              <a:gd name="connsiteY1" fmla="*/ 1905 h 6871679"/>
              <a:gd name="connsiteX2" fmla="*/ 7462654 w 7462654"/>
              <a:gd name="connsiteY2" fmla="*/ 6859905 h 6871679"/>
              <a:gd name="connsiteX3" fmla="*/ 3282994 w 7462654"/>
              <a:gd name="connsiteY3" fmla="*/ 6871675 h 6871679"/>
              <a:gd name="connsiteX4" fmla="*/ 3599016 w 7462654"/>
              <a:gd name="connsiteY4" fmla="*/ 2848492 h 6871679"/>
              <a:gd name="connsiteX5" fmla="*/ 3000617 w 7462654"/>
              <a:gd name="connsiteY5" fmla="*/ 2627535 h 6871679"/>
              <a:gd name="connsiteX6" fmla="*/ 0 w 7462654"/>
              <a:gd name="connsiteY6" fmla="*/ 0 h 6871679"/>
              <a:gd name="connsiteX0" fmla="*/ 0 w 7462654"/>
              <a:gd name="connsiteY0" fmla="*/ 0 h 6871679"/>
              <a:gd name="connsiteX1" fmla="*/ 7462654 w 7462654"/>
              <a:gd name="connsiteY1" fmla="*/ 1905 h 6871679"/>
              <a:gd name="connsiteX2" fmla="*/ 7462654 w 7462654"/>
              <a:gd name="connsiteY2" fmla="*/ 6859905 h 6871679"/>
              <a:gd name="connsiteX3" fmla="*/ 3282994 w 7462654"/>
              <a:gd name="connsiteY3" fmla="*/ 6871675 h 6871679"/>
              <a:gd name="connsiteX4" fmla="*/ 3545394 w 7462654"/>
              <a:gd name="connsiteY4" fmla="*/ 2842848 h 6871679"/>
              <a:gd name="connsiteX5" fmla="*/ 3000617 w 7462654"/>
              <a:gd name="connsiteY5" fmla="*/ 2627535 h 6871679"/>
              <a:gd name="connsiteX6" fmla="*/ 0 w 7462654"/>
              <a:gd name="connsiteY6" fmla="*/ 0 h 6871679"/>
              <a:gd name="connsiteX0" fmla="*/ 0 w 7462654"/>
              <a:gd name="connsiteY0" fmla="*/ 0 h 6871679"/>
              <a:gd name="connsiteX1" fmla="*/ 7462654 w 7462654"/>
              <a:gd name="connsiteY1" fmla="*/ 1905 h 6871679"/>
              <a:gd name="connsiteX2" fmla="*/ 7462654 w 7462654"/>
              <a:gd name="connsiteY2" fmla="*/ 6859905 h 6871679"/>
              <a:gd name="connsiteX3" fmla="*/ 3282994 w 7462654"/>
              <a:gd name="connsiteY3" fmla="*/ 6871675 h 6871679"/>
              <a:gd name="connsiteX4" fmla="*/ 3545394 w 7462654"/>
              <a:gd name="connsiteY4" fmla="*/ 2842848 h 6871679"/>
              <a:gd name="connsiteX5" fmla="*/ 3000617 w 7462654"/>
              <a:gd name="connsiteY5" fmla="*/ 2627535 h 6871679"/>
              <a:gd name="connsiteX6" fmla="*/ 0 w 7462654"/>
              <a:gd name="connsiteY6" fmla="*/ 0 h 6871679"/>
              <a:gd name="connsiteX0" fmla="*/ 0 w 7462654"/>
              <a:gd name="connsiteY0" fmla="*/ 0 h 6871679"/>
              <a:gd name="connsiteX1" fmla="*/ 7462654 w 7462654"/>
              <a:gd name="connsiteY1" fmla="*/ 1905 h 6871679"/>
              <a:gd name="connsiteX2" fmla="*/ 7462654 w 7462654"/>
              <a:gd name="connsiteY2" fmla="*/ 6859905 h 6871679"/>
              <a:gd name="connsiteX3" fmla="*/ 3282994 w 7462654"/>
              <a:gd name="connsiteY3" fmla="*/ 6871675 h 6871679"/>
              <a:gd name="connsiteX4" fmla="*/ 3545394 w 7462654"/>
              <a:gd name="connsiteY4" fmla="*/ 2842848 h 6871679"/>
              <a:gd name="connsiteX5" fmla="*/ 3000617 w 7462654"/>
              <a:gd name="connsiteY5" fmla="*/ 2627535 h 6871679"/>
              <a:gd name="connsiteX6" fmla="*/ 0 w 7462654"/>
              <a:gd name="connsiteY6" fmla="*/ 0 h 6871679"/>
              <a:gd name="connsiteX0" fmla="*/ 0 w 7462654"/>
              <a:gd name="connsiteY0" fmla="*/ 0 h 6871679"/>
              <a:gd name="connsiteX1" fmla="*/ 7462654 w 7462654"/>
              <a:gd name="connsiteY1" fmla="*/ 1905 h 6871679"/>
              <a:gd name="connsiteX2" fmla="*/ 7462654 w 7462654"/>
              <a:gd name="connsiteY2" fmla="*/ 6859905 h 6871679"/>
              <a:gd name="connsiteX3" fmla="*/ 3282994 w 7462654"/>
              <a:gd name="connsiteY3" fmla="*/ 6871675 h 6871679"/>
              <a:gd name="connsiteX4" fmla="*/ 3545394 w 7462654"/>
              <a:gd name="connsiteY4" fmla="*/ 2842848 h 6871679"/>
              <a:gd name="connsiteX5" fmla="*/ 3000617 w 7462654"/>
              <a:gd name="connsiteY5" fmla="*/ 2627535 h 6871679"/>
              <a:gd name="connsiteX6" fmla="*/ 0 w 7462654"/>
              <a:gd name="connsiteY6" fmla="*/ 0 h 6871679"/>
              <a:gd name="connsiteX0" fmla="*/ 0 w 7462654"/>
              <a:gd name="connsiteY0" fmla="*/ 0 h 6859905"/>
              <a:gd name="connsiteX1" fmla="*/ 7462654 w 7462654"/>
              <a:gd name="connsiteY1" fmla="*/ 1905 h 6859905"/>
              <a:gd name="connsiteX2" fmla="*/ 7462654 w 7462654"/>
              <a:gd name="connsiteY2" fmla="*/ 6859905 h 6859905"/>
              <a:gd name="connsiteX3" fmla="*/ 6948907 w 7462654"/>
              <a:gd name="connsiteY3" fmla="*/ 2557370 h 6859905"/>
              <a:gd name="connsiteX4" fmla="*/ 3545394 w 7462654"/>
              <a:gd name="connsiteY4" fmla="*/ 2842848 h 6859905"/>
              <a:gd name="connsiteX5" fmla="*/ 3000617 w 7462654"/>
              <a:gd name="connsiteY5" fmla="*/ 2627535 h 6859905"/>
              <a:gd name="connsiteX6" fmla="*/ 0 w 7462654"/>
              <a:gd name="connsiteY6" fmla="*/ 0 h 6859905"/>
              <a:gd name="connsiteX0" fmla="*/ 0 w 7470967"/>
              <a:gd name="connsiteY0" fmla="*/ 0 h 2842949"/>
              <a:gd name="connsiteX1" fmla="*/ 7462654 w 7470967"/>
              <a:gd name="connsiteY1" fmla="*/ 1905 h 2842949"/>
              <a:gd name="connsiteX2" fmla="*/ 7470967 w 7470967"/>
              <a:gd name="connsiteY2" fmla="*/ 1248814 h 2842949"/>
              <a:gd name="connsiteX3" fmla="*/ 6948907 w 7470967"/>
              <a:gd name="connsiteY3" fmla="*/ 2557370 h 2842949"/>
              <a:gd name="connsiteX4" fmla="*/ 3545394 w 7470967"/>
              <a:gd name="connsiteY4" fmla="*/ 2842848 h 2842949"/>
              <a:gd name="connsiteX5" fmla="*/ 3000617 w 7470967"/>
              <a:gd name="connsiteY5" fmla="*/ 2627535 h 2842949"/>
              <a:gd name="connsiteX6" fmla="*/ 0 w 7470967"/>
              <a:gd name="connsiteY6" fmla="*/ 0 h 2842949"/>
              <a:gd name="connsiteX0" fmla="*/ 0 w 7462654"/>
              <a:gd name="connsiteY0" fmla="*/ 0 h 2842949"/>
              <a:gd name="connsiteX1" fmla="*/ 7462654 w 7462654"/>
              <a:gd name="connsiteY1" fmla="*/ 1905 h 2842949"/>
              <a:gd name="connsiteX2" fmla="*/ 7321338 w 7462654"/>
              <a:gd name="connsiteY2" fmla="*/ 1398443 h 2842949"/>
              <a:gd name="connsiteX3" fmla="*/ 6948907 w 7462654"/>
              <a:gd name="connsiteY3" fmla="*/ 2557370 h 2842949"/>
              <a:gd name="connsiteX4" fmla="*/ 3545394 w 7462654"/>
              <a:gd name="connsiteY4" fmla="*/ 2842848 h 2842949"/>
              <a:gd name="connsiteX5" fmla="*/ 3000617 w 7462654"/>
              <a:gd name="connsiteY5" fmla="*/ 2627535 h 2842949"/>
              <a:gd name="connsiteX6" fmla="*/ 0 w 7462654"/>
              <a:gd name="connsiteY6" fmla="*/ 0 h 2842949"/>
              <a:gd name="connsiteX0" fmla="*/ 0 w 7462654"/>
              <a:gd name="connsiteY0" fmla="*/ 0 h 2842949"/>
              <a:gd name="connsiteX1" fmla="*/ 7462654 w 7462654"/>
              <a:gd name="connsiteY1" fmla="*/ 1905 h 2842949"/>
              <a:gd name="connsiteX2" fmla="*/ 6948907 w 7462654"/>
              <a:gd name="connsiteY2" fmla="*/ 2557370 h 2842949"/>
              <a:gd name="connsiteX3" fmla="*/ 3545394 w 7462654"/>
              <a:gd name="connsiteY3" fmla="*/ 2842848 h 2842949"/>
              <a:gd name="connsiteX4" fmla="*/ 3000617 w 7462654"/>
              <a:gd name="connsiteY4" fmla="*/ 2627535 h 2842949"/>
              <a:gd name="connsiteX5" fmla="*/ 0 w 7462654"/>
              <a:gd name="connsiteY5" fmla="*/ 0 h 2842949"/>
              <a:gd name="connsiteX0" fmla="*/ 0 w 7472609"/>
              <a:gd name="connsiteY0" fmla="*/ 0 h 2842949"/>
              <a:gd name="connsiteX1" fmla="*/ 7462654 w 7472609"/>
              <a:gd name="connsiteY1" fmla="*/ 1905 h 2842949"/>
              <a:gd name="connsiteX2" fmla="*/ 7472609 w 7472609"/>
              <a:gd name="connsiteY2" fmla="*/ 2840002 h 2842949"/>
              <a:gd name="connsiteX3" fmla="*/ 3545394 w 7472609"/>
              <a:gd name="connsiteY3" fmla="*/ 2842848 h 2842949"/>
              <a:gd name="connsiteX4" fmla="*/ 3000617 w 7472609"/>
              <a:gd name="connsiteY4" fmla="*/ 2627535 h 2842949"/>
              <a:gd name="connsiteX5" fmla="*/ 0 w 7472609"/>
              <a:gd name="connsiteY5" fmla="*/ 0 h 2842949"/>
              <a:gd name="connsiteX0" fmla="*/ 0 w 8019391"/>
              <a:gd name="connsiteY0" fmla="*/ 0 h 2842949"/>
              <a:gd name="connsiteX1" fmla="*/ 7462654 w 8019391"/>
              <a:gd name="connsiteY1" fmla="*/ 1905 h 2842949"/>
              <a:gd name="connsiteX2" fmla="*/ 7472609 w 8019391"/>
              <a:gd name="connsiteY2" fmla="*/ 2840002 h 2842949"/>
              <a:gd name="connsiteX3" fmla="*/ 3545394 w 8019391"/>
              <a:gd name="connsiteY3" fmla="*/ 2842848 h 2842949"/>
              <a:gd name="connsiteX4" fmla="*/ 3000617 w 8019391"/>
              <a:gd name="connsiteY4" fmla="*/ 2627535 h 2842949"/>
              <a:gd name="connsiteX5" fmla="*/ 0 w 8019391"/>
              <a:gd name="connsiteY5" fmla="*/ 0 h 2842949"/>
              <a:gd name="connsiteX0" fmla="*/ 0 w 8017659"/>
              <a:gd name="connsiteY0" fmla="*/ 0 h 2842949"/>
              <a:gd name="connsiteX1" fmla="*/ 7462654 w 8017659"/>
              <a:gd name="connsiteY1" fmla="*/ 1905 h 2842949"/>
              <a:gd name="connsiteX2" fmla="*/ 7472609 w 8017659"/>
              <a:gd name="connsiteY2" fmla="*/ 2840002 h 2842949"/>
              <a:gd name="connsiteX3" fmla="*/ 3545394 w 8017659"/>
              <a:gd name="connsiteY3" fmla="*/ 2842848 h 2842949"/>
              <a:gd name="connsiteX4" fmla="*/ 3000617 w 8017659"/>
              <a:gd name="connsiteY4" fmla="*/ 2627535 h 2842949"/>
              <a:gd name="connsiteX5" fmla="*/ 0 w 8017659"/>
              <a:gd name="connsiteY5" fmla="*/ 0 h 2842949"/>
              <a:gd name="connsiteX0" fmla="*/ 0 w 8120648"/>
              <a:gd name="connsiteY0" fmla="*/ 0 h 2842949"/>
              <a:gd name="connsiteX1" fmla="*/ 7462654 w 8120648"/>
              <a:gd name="connsiteY1" fmla="*/ 1905 h 2842949"/>
              <a:gd name="connsiteX2" fmla="*/ 7472609 w 8120648"/>
              <a:gd name="connsiteY2" fmla="*/ 2840002 h 2842949"/>
              <a:gd name="connsiteX3" fmla="*/ 3545394 w 8120648"/>
              <a:gd name="connsiteY3" fmla="*/ 2842848 h 2842949"/>
              <a:gd name="connsiteX4" fmla="*/ 3000617 w 8120648"/>
              <a:gd name="connsiteY4" fmla="*/ 2627535 h 2842949"/>
              <a:gd name="connsiteX5" fmla="*/ 0 w 8120648"/>
              <a:gd name="connsiteY5" fmla="*/ 0 h 2842949"/>
              <a:gd name="connsiteX0" fmla="*/ 0 w 8019391"/>
              <a:gd name="connsiteY0" fmla="*/ 0 h 2842949"/>
              <a:gd name="connsiteX1" fmla="*/ 7462654 w 8019391"/>
              <a:gd name="connsiteY1" fmla="*/ 1905 h 2842949"/>
              <a:gd name="connsiteX2" fmla="*/ 7472609 w 8019391"/>
              <a:gd name="connsiteY2" fmla="*/ 2840002 h 2842949"/>
              <a:gd name="connsiteX3" fmla="*/ 3545394 w 8019391"/>
              <a:gd name="connsiteY3" fmla="*/ 2842848 h 2842949"/>
              <a:gd name="connsiteX4" fmla="*/ 3000617 w 8019391"/>
              <a:gd name="connsiteY4" fmla="*/ 2627535 h 2842949"/>
              <a:gd name="connsiteX5" fmla="*/ 0 w 8019391"/>
              <a:gd name="connsiteY5" fmla="*/ 0 h 2842949"/>
              <a:gd name="connsiteX0" fmla="*/ 0 w 8023783"/>
              <a:gd name="connsiteY0" fmla="*/ 0 h 2849512"/>
              <a:gd name="connsiteX1" fmla="*/ 7462654 w 8023783"/>
              <a:gd name="connsiteY1" fmla="*/ 1905 h 2849512"/>
              <a:gd name="connsiteX2" fmla="*/ 7489235 w 8023783"/>
              <a:gd name="connsiteY2" fmla="*/ 2848315 h 2849512"/>
              <a:gd name="connsiteX3" fmla="*/ 3545394 w 8023783"/>
              <a:gd name="connsiteY3" fmla="*/ 2842848 h 2849512"/>
              <a:gd name="connsiteX4" fmla="*/ 3000617 w 8023783"/>
              <a:gd name="connsiteY4" fmla="*/ 2627535 h 2849512"/>
              <a:gd name="connsiteX5" fmla="*/ 0 w 8023783"/>
              <a:gd name="connsiteY5" fmla="*/ 0 h 2849512"/>
              <a:gd name="connsiteX0" fmla="*/ 0 w 8736722"/>
              <a:gd name="connsiteY0" fmla="*/ 0 h 2849512"/>
              <a:gd name="connsiteX1" fmla="*/ 7462654 w 8736722"/>
              <a:gd name="connsiteY1" fmla="*/ 1905 h 2849512"/>
              <a:gd name="connsiteX2" fmla="*/ 7489235 w 8736722"/>
              <a:gd name="connsiteY2" fmla="*/ 2848315 h 2849512"/>
              <a:gd name="connsiteX3" fmla="*/ 3545394 w 8736722"/>
              <a:gd name="connsiteY3" fmla="*/ 2842848 h 2849512"/>
              <a:gd name="connsiteX4" fmla="*/ 3000617 w 8736722"/>
              <a:gd name="connsiteY4" fmla="*/ 2627535 h 2849512"/>
              <a:gd name="connsiteX5" fmla="*/ 0 w 8736722"/>
              <a:gd name="connsiteY5" fmla="*/ 0 h 2849512"/>
              <a:gd name="connsiteX0" fmla="*/ 0 w 7775525"/>
              <a:gd name="connsiteY0" fmla="*/ 0 h 2849512"/>
              <a:gd name="connsiteX1" fmla="*/ 7462654 w 7775525"/>
              <a:gd name="connsiteY1" fmla="*/ 1905 h 2849512"/>
              <a:gd name="connsiteX2" fmla="*/ 7489235 w 7775525"/>
              <a:gd name="connsiteY2" fmla="*/ 2848315 h 2849512"/>
              <a:gd name="connsiteX3" fmla="*/ 3545394 w 7775525"/>
              <a:gd name="connsiteY3" fmla="*/ 2842848 h 2849512"/>
              <a:gd name="connsiteX4" fmla="*/ 3000617 w 7775525"/>
              <a:gd name="connsiteY4" fmla="*/ 2627535 h 2849512"/>
              <a:gd name="connsiteX5" fmla="*/ 0 w 7775525"/>
              <a:gd name="connsiteY5" fmla="*/ 0 h 2849512"/>
              <a:gd name="connsiteX0" fmla="*/ 0 w 8736722"/>
              <a:gd name="connsiteY0" fmla="*/ 0 h 2849512"/>
              <a:gd name="connsiteX1" fmla="*/ 7462654 w 8736722"/>
              <a:gd name="connsiteY1" fmla="*/ 1905 h 2849512"/>
              <a:gd name="connsiteX2" fmla="*/ 7489235 w 8736722"/>
              <a:gd name="connsiteY2" fmla="*/ 2848315 h 2849512"/>
              <a:gd name="connsiteX3" fmla="*/ 3545394 w 8736722"/>
              <a:gd name="connsiteY3" fmla="*/ 2842848 h 2849512"/>
              <a:gd name="connsiteX4" fmla="*/ 3000617 w 8736722"/>
              <a:gd name="connsiteY4" fmla="*/ 2627535 h 2849512"/>
              <a:gd name="connsiteX5" fmla="*/ 0 w 8736722"/>
              <a:gd name="connsiteY5" fmla="*/ 0 h 2849512"/>
              <a:gd name="connsiteX0" fmla="*/ 0 w 7775525"/>
              <a:gd name="connsiteY0" fmla="*/ 0 h 2849512"/>
              <a:gd name="connsiteX1" fmla="*/ 7462654 w 7775525"/>
              <a:gd name="connsiteY1" fmla="*/ 1905 h 2849512"/>
              <a:gd name="connsiteX2" fmla="*/ 7489235 w 7775525"/>
              <a:gd name="connsiteY2" fmla="*/ 2848315 h 2849512"/>
              <a:gd name="connsiteX3" fmla="*/ 3545394 w 7775525"/>
              <a:gd name="connsiteY3" fmla="*/ 2842848 h 2849512"/>
              <a:gd name="connsiteX4" fmla="*/ 3000617 w 7775525"/>
              <a:gd name="connsiteY4" fmla="*/ 2627535 h 2849512"/>
              <a:gd name="connsiteX5" fmla="*/ 0 w 7775525"/>
              <a:gd name="connsiteY5" fmla="*/ 0 h 2849512"/>
              <a:gd name="connsiteX0" fmla="*/ 0 w 7489235"/>
              <a:gd name="connsiteY0" fmla="*/ 0 h 2849512"/>
              <a:gd name="connsiteX1" fmla="*/ 7462654 w 7489235"/>
              <a:gd name="connsiteY1" fmla="*/ 1905 h 2849512"/>
              <a:gd name="connsiteX2" fmla="*/ 7489235 w 7489235"/>
              <a:gd name="connsiteY2" fmla="*/ 2848315 h 2849512"/>
              <a:gd name="connsiteX3" fmla="*/ 3545394 w 7489235"/>
              <a:gd name="connsiteY3" fmla="*/ 2842848 h 2849512"/>
              <a:gd name="connsiteX4" fmla="*/ 3000617 w 7489235"/>
              <a:gd name="connsiteY4" fmla="*/ 2627535 h 2849512"/>
              <a:gd name="connsiteX5" fmla="*/ 0 w 7489235"/>
              <a:gd name="connsiteY5" fmla="*/ 0 h 2849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9235" h="2849512">
                <a:moveTo>
                  <a:pt x="0" y="0"/>
                </a:moveTo>
                <a:lnTo>
                  <a:pt x="7462654" y="1905"/>
                </a:lnTo>
                <a:lnTo>
                  <a:pt x="7489235" y="2848315"/>
                </a:lnTo>
                <a:cubicBezTo>
                  <a:pt x="7486480" y="2853078"/>
                  <a:pt x="3873777" y="2842039"/>
                  <a:pt x="3545394" y="2842848"/>
                </a:cubicBezTo>
                <a:cubicBezTo>
                  <a:pt x="3240582" y="2845812"/>
                  <a:pt x="3180020" y="2784366"/>
                  <a:pt x="3000617" y="2627535"/>
                </a:cubicBezTo>
                <a:cubicBezTo>
                  <a:pt x="3001390" y="2631772"/>
                  <a:pt x="1352176" y="1178278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r">
              <a:buNone/>
              <a:defRPr sz="120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Click on the center icon to insert an image. </a:t>
            </a:r>
            <a:br>
              <a:rPr lang="en-US" dirty="0"/>
            </a:br>
            <a:r>
              <a:rPr lang="en-US" dirty="0"/>
              <a:t>Crop the image if the proportions are incorrect.</a:t>
            </a:r>
            <a:br>
              <a:rPr lang="en-US" dirty="0"/>
            </a:br>
            <a:r>
              <a:rPr lang="en-US" dirty="0"/>
              <a:t>Many of the Group’s photos are available in the Mediabox (from your MyColas portal).</a:t>
            </a:r>
            <a:endParaRPr lang="fr-FR" dirty="0"/>
          </a:p>
        </p:txBody>
      </p:sp>
      <p:sp>
        <p:nvSpPr>
          <p:cNvPr id="24" name="Espace réservé pour une image  44">
            <a:extLst>
              <a:ext uri="{FF2B5EF4-FFF2-40B4-BE49-F238E27FC236}">
                <a16:creationId xmlns:a16="http://schemas.microsoft.com/office/drawing/2014/main" id="{F2CCFA2D-9483-63BF-CBE6-E50257EE53AF}"/>
              </a:ext>
            </a:extLst>
          </p:cNvPr>
          <p:cNvSpPr>
            <a:spLocks noGrp="1"/>
          </p:cNvSpPr>
          <p:nvPr userDrawn="1">
            <p:ph type="pic" sz="quarter" idx="16"/>
          </p:nvPr>
        </p:nvSpPr>
        <p:spPr>
          <a:xfrm>
            <a:off x="7185182" y="4306615"/>
            <a:ext cx="5012216" cy="2579894"/>
          </a:xfrm>
          <a:custGeom>
            <a:avLst/>
            <a:gdLst>
              <a:gd name="connsiteX0" fmla="*/ 0 w 5801446"/>
              <a:gd name="connsiteY0" fmla="*/ 0 h 6858000"/>
              <a:gd name="connsiteX1" fmla="*/ 5801446 w 5801446"/>
              <a:gd name="connsiteY1" fmla="*/ 0 h 6858000"/>
              <a:gd name="connsiteX2" fmla="*/ 5801446 w 5801446"/>
              <a:gd name="connsiteY2" fmla="*/ 6858000 h 6858000"/>
              <a:gd name="connsiteX3" fmla="*/ 1454575 w 5801446"/>
              <a:gd name="connsiteY3" fmla="*/ 6858000 h 6858000"/>
              <a:gd name="connsiteX4" fmla="*/ 1969356 w 5801446"/>
              <a:gd name="connsiteY4" fmla="*/ 4978388 h 6858000"/>
              <a:gd name="connsiteX0" fmla="*/ 0 w 5801446"/>
              <a:gd name="connsiteY0" fmla="*/ 0 h 6858000"/>
              <a:gd name="connsiteX1" fmla="*/ 5801446 w 5801446"/>
              <a:gd name="connsiteY1" fmla="*/ 0 h 6858000"/>
              <a:gd name="connsiteX2" fmla="*/ 5801446 w 5801446"/>
              <a:gd name="connsiteY2" fmla="*/ 6858000 h 6858000"/>
              <a:gd name="connsiteX3" fmla="*/ 1454575 w 5801446"/>
              <a:gd name="connsiteY3" fmla="*/ 6858000 h 6858000"/>
              <a:gd name="connsiteX4" fmla="*/ 1965390 w 5801446"/>
              <a:gd name="connsiteY4" fmla="*/ 5800725 h 6858000"/>
              <a:gd name="connsiteX5" fmla="*/ 1969356 w 5801446"/>
              <a:gd name="connsiteY5" fmla="*/ 4978388 h 6858000"/>
              <a:gd name="connsiteX6" fmla="*/ 0 w 5801446"/>
              <a:gd name="connsiteY6" fmla="*/ 0 h 6858000"/>
              <a:gd name="connsiteX0" fmla="*/ 0 w 5801446"/>
              <a:gd name="connsiteY0" fmla="*/ 0 h 6858022"/>
              <a:gd name="connsiteX1" fmla="*/ 5801446 w 5801446"/>
              <a:gd name="connsiteY1" fmla="*/ 0 h 6858022"/>
              <a:gd name="connsiteX2" fmla="*/ 5801446 w 5801446"/>
              <a:gd name="connsiteY2" fmla="*/ 6858000 h 6858022"/>
              <a:gd name="connsiteX3" fmla="*/ 1454575 w 5801446"/>
              <a:gd name="connsiteY3" fmla="*/ 6858000 h 6858022"/>
              <a:gd name="connsiteX4" fmla="*/ 1965390 w 5801446"/>
              <a:gd name="connsiteY4" fmla="*/ 5800725 h 6858022"/>
              <a:gd name="connsiteX5" fmla="*/ 1969356 w 5801446"/>
              <a:gd name="connsiteY5" fmla="*/ 4978388 h 6858022"/>
              <a:gd name="connsiteX6" fmla="*/ 0 w 5801446"/>
              <a:gd name="connsiteY6" fmla="*/ 0 h 6858022"/>
              <a:gd name="connsiteX0" fmla="*/ 0 w 5801446"/>
              <a:gd name="connsiteY0" fmla="*/ 0 h 6858023"/>
              <a:gd name="connsiteX1" fmla="*/ 5801446 w 5801446"/>
              <a:gd name="connsiteY1" fmla="*/ 0 h 6858023"/>
              <a:gd name="connsiteX2" fmla="*/ 5801446 w 5801446"/>
              <a:gd name="connsiteY2" fmla="*/ 6858000 h 6858023"/>
              <a:gd name="connsiteX3" fmla="*/ 1454575 w 5801446"/>
              <a:gd name="connsiteY3" fmla="*/ 6858000 h 6858023"/>
              <a:gd name="connsiteX4" fmla="*/ 1965390 w 5801446"/>
              <a:gd name="connsiteY4" fmla="*/ 5800725 h 6858023"/>
              <a:gd name="connsiteX5" fmla="*/ 1969356 w 5801446"/>
              <a:gd name="connsiteY5" fmla="*/ 4978388 h 6858023"/>
              <a:gd name="connsiteX6" fmla="*/ 0 w 5801446"/>
              <a:gd name="connsiteY6" fmla="*/ 0 h 6858023"/>
              <a:gd name="connsiteX0" fmla="*/ 0 w 5801446"/>
              <a:gd name="connsiteY0" fmla="*/ 0 h 6858023"/>
              <a:gd name="connsiteX1" fmla="*/ 5801446 w 5801446"/>
              <a:gd name="connsiteY1" fmla="*/ 0 h 6858023"/>
              <a:gd name="connsiteX2" fmla="*/ 5801446 w 5801446"/>
              <a:gd name="connsiteY2" fmla="*/ 6858000 h 6858023"/>
              <a:gd name="connsiteX3" fmla="*/ 1454575 w 5801446"/>
              <a:gd name="connsiteY3" fmla="*/ 6858000 h 6858023"/>
              <a:gd name="connsiteX4" fmla="*/ 1965390 w 5801446"/>
              <a:gd name="connsiteY4" fmla="*/ 5800725 h 6858023"/>
              <a:gd name="connsiteX5" fmla="*/ 1969356 w 5801446"/>
              <a:gd name="connsiteY5" fmla="*/ 4978388 h 6858023"/>
              <a:gd name="connsiteX6" fmla="*/ 0 w 5801446"/>
              <a:gd name="connsiteY6" fmla="*/ 0 h 6858023"/>
              <a:gd name="connsiteX0" fmla="*/ 0 w 5801446"/>
              <a:gd name="connsiteY0" fmla="*/ 0 h 6858023"/>
              <a:gd name="connsiteX1" fmla="*/ 5801446 w 5801446"/>
              <a:gd name="connsiteY1" fmla="*/ 0 h 6858023"/>
              <a:gd name="connsiteX2" fmla="*/ 5801446 w 5801446"/>
              <a:gd name="connsiteY2" fmla="*/ 6858000 h 6858023"/>
              <a:gd name="connsiteX3" fmla="*/ 1454575 w 5801446"/>
              <a:gd name="connsiteY3" fmla="*/ 6858000 h 6858023"/>
              <a:gd name="connsiteX4" fmla="*/ 1965390 w 5801446"/>
              <a:gd name="connsiteY4" fmla="*/ 5800725 h 6858023"/>
              <a:gd name="connsiteX5" fmla="*/ 2026506 w 5801446"/>
              <a:gd name="connsiteY5" fmla="*/ 5130788 h 6858023"/>
              <a:gd name="connsiteX6" fmla="*/ 0 w 5801446"/>
              <a:gd name="connsiteY6" fmla="*/ 0 h 6858023"/>
              <a:gd name="connsiteX0" fmla="*/ 0 w 5801446"/>
              <a:gd name="connsiteY0" fmla="*/ 0 h 6858023"/>
              <a:gd name="connsiteX1" fmla="*/ 5801446 w 5801446"/>
              <a:gd name="connsiteY1" fmla="*/ 0 h 6858023"/>
              <a:gd name="connsiteX2" fmla="*/ 5801446 w 5801446"/>
              <a:gd name="connsiteY2" fmla="*/ 6858000 h 6858023"/>
              <a:gd name="connsiteX3" fmla="*/ 1454575 w 5801446"/>
              <a:gd name="connsiteY3" fmla="*/ 6858000 h 6858023"/>
              <a:gd name="connsiteX4" fmla="*/ 1965390 w 5801446"/>
              <a:gd name="connsiteY4" fmla="*/ 5800725 h 6858023"/>
              <a:gd name="connsiteX5" fmla="*/ 2026506 w 5801446"/>
              <a:gd name="connsiteY5" fmla="*/ 5130788 h 6858023"/>
              <a:gd name="connsiteX6" fmla="*/ 0 w 5801446"/>
              <a:gd name="connsiteY6" fmla="*/ 0 h 6858023"/>
              <a:gd name="connsiteX0" fmla="*/ 0 w 5801446"/>
              <a:gd name="connsiteY0" fmla="*/ 0 h 6858023"/>
              <a:gd name="connsiteX1" fmla="*/ 5801446 w 5801446"/>
              <a:gd name="connsiteY1" fmla="*/ 0 h 6858023"/>
              <a:gd name="connsiteX2" fmla="*/ 5801446 w 5801446"/>
              <a:gd name="connsiteY2" fmla="*/ 6858000 h 6858023"/>
              <a:gd name="connsiteX3" fmla="*/ 1454575 w 5801446"/>
              <a:gd name="connsiteY3" fmla="*/ 6858000 h 6858023"/>
              <a:gd name="connsiteX4" fmla="*/ 1965390 w 5801446"/>
              <a:gd name="connsiteY4" fmla="*/ 5800725 h 6858023"/>
              <a:gd name="connsiteX5" fmla="*/ 2026506 w 5801446"/>
              <a:gd name="connsiteY5" fmla="*/ 5130788 h 6858023"/>
              <a:gd name="connsiteX6" fmla="*/ 0 w 5801446"/>
              <a:gd name="connsiteY6" fmla="*/ 0 h 6858023"/>
              <a:gd name="connsiteX0" fmla="*/ 0 w 5801446"/>
              <a:gd name="connsiteY0" fmla="*/ 0 h 6858023"/>
              <a:gd name="connsiteX1" fmla="*/ 5801446 w 5801446"/>
              <a:gd name="connsiteY1" fmla="*/ 0 h 6858023"/>
              <a:gd name="connsiteX2" fmla="*/ 5801446 w 5801446"/>
              <a:gd name="connsiteY2" fmla="*/ 6858000 h 6858023"/>
              <a:gd name="connsiteX3" fmla="*/ 1454575 w 5801446"/>
              <a:gd name="connsiteY3" fmla="*/ 6858000 h 6858023"/>
              <a:gd name="connsiteX4" fmla="*/ 1965390 w 5801446"/>
              <a:gd name="connsiteY4" fmla="*/ 5800725 h 6858023"/>
              <a:gd name="connsiteX5" fmla="*/ 2026506 w 5801446"/>
              <a:gd name="connsiteY5" fmla="*/ 5130788 h 6858023"/>
              <a:gd name="connsiteX6" fmla="*/ 0 w 5801446"/>
              <a:gd name="connsiteY6" fmla="*/ 0 h 6858023"/>
              <a:gd name="connsiteX0" fmla="*/ 0 w 5801446"/>
              <a:gd name="connsiteY0" fmla="*/ 0 h 6858024"/>
              <a:gd name="connsiteX1" fmla="*/ 5801446 w 5801446"/>
              <a:gd name="connsiteY1" fmla="*/ 0 h 6858024"/>
              <a:gd name="connsiteX2" fmla="*/ 5801446 w 5801446"/>
              <a:gd name="connsiteY2" fmla="*/ 6858000 h 6858024"/>
              <a:gd name="connsiteX3" fmla="*/ 1454575 w 5801446"/>
              <a:gd name="connsiteY3" fmla="*/ 6858000 h 6858024"/>
              <a:gd name="connsiteX4" fmla="*/ 1965390 w 5801446"/>
              <a:gd name="connsiteY4" fmla="*/ 5800725 h 6858024"/>
              <a:gd name="connsiteX5" fmla="*/ 2026506 w 5801446"/>
              <a:gd name="connsiteY5" fmla="*/ 5130788 h 6858024"/>
              <a:gd name="connsiteX6" fmla="*/ 0 w 5801446"/>
              <a:gd name="connsiteY6" fmla="*/ 0 h 6858024"/>
              <a:gd name="connsiteX0" fmla="*/ 0 w 5801446"/>
              <a:gd name="connsiteY0" fmla="*/ 0 h 6858024"/>
              <a:gd name="connsiteX1" fmla="*/ 5801446 w 5801446"/>
              <a:gd name="connsiteY1" fmla="*/ 0 h 6858024"/>
              <a:gd name="connsiteX2" fmla="*/ 5801446 w 5801446"/>
              <a:gd name="connsiteY2" fmla="*/ 6858000 h 6858024"/>
              <a:gd name="connsiteX3" fmla="*/ 1454575 w 5801446"/>
              <a:gd name="connsiteY3" fmla="*/ 6858000 h 6858024"/>
              <a:gd name="connsiteX4" fmla="*/ 1965390 w 5801446"/>
              <a:gd name="connsiteY4" fmla="*/ 5800725 h 6858024"/>
              <a:gd name="connsiteX5" fmla="*/ 1931256 w 5801446"/>
              <a:gd name="connsiteY5" fmla="*/ 4892663 h 6858024"/>
              <a:gd name="connsiteX6" fmla="*/ 0 w 5801446"/>
              <a:gd name="connsiteY6" fmla="*/ 0 h 6858024"/>
              <a:gd name="connsiteX0" fmla="*/ 0 w 5801446"/>
              <a:gd name="connsiteY0" fmla="*/ 0 h 6858018"/>
              <a:gd name="connsiteX1" fmla="*/ 5801446 w 5801446"/>
              <a:gd name="connsiteY1" fmla="*/ 0 h 6858018"/>
              <a:gd name="connsiteX2" fmla="*/ 5801446 w 5801446"/>
              <a:gd name="connsiteY2" fmla="*/ 6858000 h 6858018"/>
              <a:gd name="connsiteX3" fmla="*/ 1454575 w 5801446"/>
              <a:gd name="connsiteY3" fmla="*/ 6858000 h 6858018"/>
              <a:gd name="connsiteX4" fmla="*/ 2041590 w 5801446"/>
              <a:gd name="connsiteY4" fmla="*/ 5572125 h 6858018"/>
              <a:gd name="connsiteX5" fmla="*/ 1931256 w 5801446"/>
              <a:gd name="connsiteY5" fmla="*/ 4892663 h 6858018"/>
              <a:gd name="connsiteX6" fmla="*/ 0 w 5801446"/>
              <a:gd name="connsiteY6" fmla="*/ 0 h 6858018"/>
              <a:gd name="connsiteX0" fmla="*/ 0 w 5801446"/>
              <a:gd name="connsiteY0" fmla="*/ 0 h 6858017"/>
              <a:gd name="connsiteX1" fmla="*/ 5801446 w 5801446"/>
              <a:gd name="connsiteY1" fmla="*/ 0 h 6858017"/>
              <a:gd name="connsiteX2" fmla="*/ 5801446 w 5801446"/>
              <a:gd name="connsiteY2" fmla="*/ 6858000 h 6858017"/>
              <a:gd name="connsiteX3" fmla="*/ 1454575 w 5801446"/>
              <a:gd name="connsiteY3" fmla="*/ 6858000 h 6858017"/>
              <a:gd name="connsiteX4" fmla="*/ 2013015 w 5801446"/>
              <a:gd name="connsiteY4" fmla="*/ 5534025 h 6858017"/>
              <a:gd name="connsiteX5" fmla="*/ 1931256 w 5801446"/>
              <a:gd name="connsiteY5" fmla="*/ 4892663 h 6858017"/>
              <a:gd name="connsiteX6" fmla="*/ 0 w 5801446"/>
              <a:gd name="connsiteY6" fmla="*/ 0 h 6858017"/>
              <a:gd name="connsiteX0" fmla="*/ 0 w 5801446"/>
              <a:gd name="connsiteY0" fmla="*/ 0 h 6858017"/>
              <a:gd name="connsiteX1" fmla="*/ 5801446 w 5801446"/>
              <a:gd name="connsiteY1" fmla="*/ 0 h 6858017"/>
              <a:gd name="connsiteX2" fmla="*/ 5801446 w 5801446"/>
              <a:gd name="connsiteY2" fmla="*/ 6858000 h 6858017"/>
              <a:gd name="connsiteX3" fmla="*/ 1540300 w 5801446"/>
              <a:gd name="connsiteY3" fmla="*/ 6858000 h 6858017"/>
              <a:gd name="connsiteX4" fmla="*/ 2013015 w 5801446"/>
              <a:gd name="connsiteY4" fmla="*/ 5534025 h 6858017"/>
              <a:gd name="connsiteX5" fmla="*/ 1931256 w 5801446"/>
              <a:gd name="connsiteY5" fmla="*/ 4892663 h 6858017"/>
              <a:gd name="connsiteX6" fmla="*/ 0 w 5801446"/>
              <a:gd name="connsiteY6" fmla="*/ 0 h 6858017"/>
              <a:gd name="connsiteX0" fmla="*/ 0 w 5801446"/>
              <a:gd name="connsiteY0" fmla="*/ 0 h 6858017"/>
              <a:gd name="connsiteX1" fmla="*/ 5801446 w 5801446"/>
              <a:gd name="connsiteY1" fmla="*/ 0 h 6858017"/>
              <a:gd name="connsiteX2" fmla="*/ 5801446 w 5801446"/>
              <a:gd name="connsiteY2" fmla="*/ 6858000 h 6858017"/>
              <a:gd name="connsiteX3" fmla="*/ 1511725 w 5801446"/>
              <a:gd name="connsiteY3" fmla="*/ 6858000 h 6858017"/>
              <a:gd name="connsiteX4" fmla="*/ 2013015 w 5801446"/>
              <a:gd name="connsiteY4" fmla="*/ 5534025 h 6858017"/>
              <a:gd name="connsiteX5" fmla="*/ 1931256 w 5801446"/>
              <a:gd name="connsiteY5" fmla="*/ 4892663 h 6858017"/>
              <a:gd name="connsiteX6" fmla="*/ 0 w 5801446"/>
              <a:gd name="connsiteY6" fmla="*/ 0 h 6858017"/>
              <a:gd name="connsiteX0" fmla="*/ 0 w 5801446"/>
              <a:gd name="connsiteY0" fmla="*/ 0 h 6858017"/>
              <a:gd name="connsiteX1" fmla="*/ 5801446 w 5801446"/>
              <a:gd name="connsiteY1" fmla="*/ 0 h 6858017"/>
              <a:gd name="connsiteX2" fmla="*/ 5801446 w 5801446"/>
              <a:gd name="connsiteY2" fmla="*/ 6858000 h 6858017"/>
              <a:gd name="connsiteX3" fmla="*/ 1511725 w 5801446"/>
              <a:gd name="connsiteY3" fmla="*/ 6858000 h 6858017"/>
              <a:gd name="connsiteX4" fmla="*/ 2013015 w 5801446"/>
              <a:gd name="connsiteY4" fmla="*/ 5534025 h 6858017"/>
              <a:gd name="connsiteX5" fmla="*/ 2023590 w 5801446"/>
              <a:gd name="connsiteY5" fmla="*/ 4865856 h 6858017"/>
              <a:gd name="connsiteX6" fmla="*/ 0 w 5801446"/>
              <a:gd name="connsiteY6" fmla="*/ 0 h 6858017"/>
              <a:gd name="connsiteX0" fmla="*/ 0 w 5801446"/>
              <a:gd name="connsiteY0" fmla="*/ 0 h 6858017"/>
              <a:gd name="connsiteX1" fmla="*/ 5801446 w 5801446"/>
              <a:gd name="connsiteY1" fmla="*/ 0 h 6858017"/>
              <a:gd name="connsiteX2" fmla="*/ 5801446 w 5801446"/>
              <a:gd name="connsiteY2" fmla="*/ 6858000 h 6858017"/>
              <a:gd name="connsiteX3" fmla="*/ 1511725 w 5801446"/>
              <a:gd name="connsiteY3" fmla="*/ 6858000 h 6858017"/>
              <a:gd name="connsiteX4" fmla="*/ 2102370 w 5801446"/>
              <a:gd name="connsiteY4" fmla="*/ 5557853 h 6858017"/>
              <a:gd name="connsiteX5" fmla="*/ 2023590 w 5801446"/>
              <a:gd name="connsiteY5" fmla="*/ 4865856 h 6858017"/>
              <a:gd name="connsiteX6" fmla="*/ 0 w 5801446"/>
              <a:gd name="connsiteY6" fmla="*/ 0 h 6858017"/>
              <a:gd name="connsiteX0" fmla="*/ 0 w 5801446"/>
              <a:gd name="connsiteY0" fmla="*/ 0 h 6858017"/>
              <a:gd name="connsiteX1" fmla="*/ 5801446 w 5801446"/>
              <a:gd name="connsiteY1" fmla="*/ 0 h 6858017"/>
              <a:gd name="connsiteX2" fmla="*/ 5801446 w 5801446"/>
              <a:gd name="connsiteY2" fmla="*/ 6858000 h 6858017"/>
              <a:gd name="connsiteX3" fmla="*/ 1511725 w 5801446"/>
              <a:gd name="connsiteY3" fmla="*/ 6858000 h 6858017"/>
              <a:gd name="connsiteX4" fmla="*/ 2102370 w 5801446"/>
              <a:gd name="connsiteY4" fmla="*/ 5557853 h 6858017"/>
              <a:gd name="connsiteX5" fmla="*/ 2023590 w 5801446"/>
              <a:gd name="connsiteY5" fmla="*/ 4865856 h 6858017"/>
              <a:gd name="connsiteX6" fmla="*/ 0 w 5801446"/>
              <a:gd name="connsiteY6" fmla="*/ 0 h 6858017"/>
              <a:gd name="connsiteX0" fmla="*/ 0 w 5801446"/>
              <a:gd name="connsiteY0" fmla="*/ 0 h 6860995"/>
              <a:gd name="connsiteX1" fmla="*/ 5801446 w 5801446"/>
              <a:gd name="connsiteY1" fmla="*/ 0 h 6860995"/>
              <a:gd name="connsiteX2" fmla="*/ 5801446 w 5801446"/>
              <a:gd name="connsiteY2" fmla="*/ 6858000 h 6860995"/>
              <a:gd name="connsiteX3" fmla="*/ 1612994 w 5801446"/>
              <a:gd name="connsiteY3" fmla="*/ 6860978 h 6860995"/>
              <a:gd name="connsiteX4" fmla="*/ 2102370 w 5801446"/>
              <a:gd name="connsiteY4" fmla="*/ 5557853 h 6860995"/>
              <a:gd name="connsiteX5" fmla="*/ 2023590 w 5801446"/>
              <a:gd name="connsiteY5" fmla="*/ 4865856 h 6860995"/>
              <a:gd name="connsiteX6" fmla="*/ 0 w 5801446"/>
              <a:gd name="connsiteY6" fmla="*/ 0 h 6860995"/>
              <a:gd name="connsiteX0" fmla="*/ 0 w 5801446"/>
              <a:gd name="connsiteY0" fmla="*/ 0 h 6860996"/>
              <a:gd name="connsiteX1" fmla="*/ 5801446 w 5801446"/>
              <a:gd name="connsiteY1" fmla="*/ 0 h 6860996"/>
              <a:gd name="connsiteX2" fmla="*/ 5801446 w 5801446"/>
              <a:gd name="connsiteY2" fmla="*/ 6858000 h 6860996"/>
              <a:gd name="connsiteX3" fmla="*/ 1612994 w 5801446"/>
              <a:gd name="connsiteY3" fmla="*/ 6860978 h 6860996"/>
              <a:gd name="connsiteX4" fmla="*/ 2102370 w 5801446"/>
              <a:gd name="connsiteY4" fmla="*/ 5557853 h 6860996"/>
              <a:gd name="connsiteX5" fmla="*/ 2023590 w 5801446"/>
              <a:gd name="connsiteY5" fmla="*/ 4865856 h 6860996"/>
              <a:gd name="connsiteX6" fmla="*/ 0 w 5801446"/>
              <a:gd name="connsiteY6" fmla="*/ 0 h 6860996"/>
              <a:gd name="connsiteX0" fmla="*/ 0 w 5801446"/>
              <a:gd name="connsiteY0" fmla="*/ 0 h 6860996"/>
              <a:gd name="connsiteX1" fmla="*/ 5801446 w 5801446"/>
              <a:gd name="connsiteY1" fmla="*/ 0 h 6860996"/>
              <a:gd name="connsiteX2" fmla="*/ 5801446 w 5801446"/>
              <a:gd name="connsiteY2" fmla="*/ 6858000 h 6860996"/>
              <a:gd name="connsiteX3" fmla="*/ 1612994 w 5801446"/>
              <a:gd name="connsiteY3" fmla="*/ 6860978 h 6860996"/>
              <a:gd name="connsiteX4" fmla="*/ 2102370 w 5801446"/>
              <a:gd name="connsiteY4" fmla="*/ 5557853 h 6860996"/>
              <a:gd name="connsiteX5" fmla="*/ 2047036 w 5801446"/>
              <a:gd name="connsiteY5" fmla="*/ 4865856 h 6860996"/>
              <a:gd name="connsiteX6" fmla="*/ 0 w 5801446"/>
              <a:gd name="connsiteY6" fmla="*/ 0 h 6860996"/>
              <a:gd name="connsiteX0" fmla="*/ 0 w 5801446"/>
              <a:gd name="connsiteY0" fmla="*/ 0 h 6860996"/>
              <a:gd name="connsiteX1" fmla="*/ 5801446 w 5801446"/>
              <a:gd name="connsiteY1" fmla="*/ 0 h 6860996"/>
              <a:gd name="connsiteX2" fmla="*/ 5801446 w 5801446"/>
              <a:gd name="connsiteY2" fmla="*/ 6858000 h 6860996"/>
              <a:gd name="connsiteX3" fmla="*/ 1612994 w 5801446"/>
              <a:gd name="connsiteY3" fmla="*/ 6860978 h 6860996"/>
              <a:gd name="connsiteX4" fmla="*/ 2111163 w 5801446"/>
              <a:gd name="connsiteY4" fmla="*/ 5563715 h 6860996"/>
              <a:gd name="connsiteX5" fmla="*/ 2047036 w 5801446"/>
              <a:gd name="connsiteY5" fmla="*/ 4865856 h 6860996"/>
              <a:gd name="connsiteX6" fmla="*/ 0 w 5801446"/>
              <a:gd name="connsiteY6" fmla="*/ 0 h 6860996"/>
              <a:gd name="connsiteX0" fmla="*/ 0 w 5801446"/>
              <a:gd name="connsiteY0" fmla="*/ 0 h 6860996"/>
              <a:gd name="connsiteX1" fmla="*/ 5801446 w 5801446"/>
              <a:gd name="connsiteY1" fmla="*/ 0 h 6860996"/>
              <a:gd name="connsiteX2" fmla="*/ 5801446 w 5801446"/>
              <a:gd name="connsiteY2" fmla="*/ 6858000 h 6860996"/>
              <a:gd name="connsiteX3" fmla="*/ 1612994 w 5801446"/>
              <a:gd name="connsiteY3" fmla="*/ 6860978 h 6860996"/>
              <a:gd name="connsiteX4" fmla="*/ 2111163 w 5801446"/>
              <a:gd name="connsiteY4" fmla="*/ 5563715 h 6860996"/>
              <a:gd name="connsiteX5" fmla="*/ 2047036 w 5801446"/>
              <a:gd name="connsiteY5" fmla="*/ 4865856 h 6860996"/>
              <a:gd name="connsiteX6" fmla="*/ 0 w 5801446"/>
              <a:gd name="connsiteY6" fmla="*/ 0 h 6860996"/>
              <a:gd name="connsiteX0" fmla="*/ 0 w 5801446"/>
              <a:gd name="connsiteY0" fmla="*/ 0 h 6869788"/>
              <a:gd name="connsiteX1" fmla="*/ 5801446 w 5801446"/>
              <a:gd name="connsiteY1" fmla="*/ 0 h 6869788"/>
              <a:gd name="connsiteX2" fmla="*/ 5801446 w 5801446"/>
              <a:gd name="connsiteY2" fmla="*/ 6858000 h 6869788"/>
              <a:gd name="connsiteX3" fmla="*/ 1621786 w 5801446"/>
              <a:gd name="connsiteY3" fmla="*/ 6869770 h 6869788"/>
              <a:gd name="connsiteX4" fmla="*/ 2111163 w 5801446"/>
              <a:gd name="connsiteY4" fmla="*/ 5563715 h 6869788"/>
              <a:gd name="connsiteX5" fmla="*/ 2047036 w 5801446"/>
              <a:gd name="connsiteY5" fmla="*/ 4865856 h 6869788"/>
              <a:gd name="connsiteX6" fmla="*/ 0 w 5801446"/>
              <a:gd name="connsiteY6" fmla="*/ 0 h 6869788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862251 w 5616661"/>
              <a:gd name="connsiteY5" fmla="*/ 4867761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862251 w 5616661"/>
              <a:gd name="connsiteY5" fmla="*/ 4867761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862251 w 5616661"/>
              <a:gd name="connsiteY5" fmla="*/ 4867761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862251 w 5616661"/>
              <a:gd name="connsiteY5" fmla="*/ 488109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968931 w 5616661"/>
              <a:gd name="connsiteY5" fmla="*/ 498015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890183 w 5616661"/>
              <a:gd name="connsiteY4" fmla="*/ 5563715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35903 w 5616661"/>
              <a:gd name="connsiteY4" fmla="*/ 5544665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35903 w 5616661"/>
              <a:gd name="connsiteY4" fmla="*/ 5544665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35903 w 5616661"/>
              <a:gd name="connsiteY4" fmla="*/ 5544665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35903 w 5616661"/>
              <a:gd name="connsiteY4" fmla="*/ 5544665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7504455"/>
              <a:gd name="connsiteY0" fmla="*/ 0 h 6871693"/>
              <a:gd name="connsiteX1" fmla="*/ 7504455 w 7504455"/>
              <a:gd name="connsiteY1" fmla="*/ 1905 h 6871693"/>
              <a:gd name="connsiteX2" fmla="*/ 7504455 w 7504455"/>
              <a:gd name="connsiteY2" fmla="*/ 6859905 h 6871693"/>
              <a:gd name="connsiteX3" fmla="*/ 3324795 w 7504455"/>
              <a:gd name="connsiteY3" fmla="*/ 6871675 h 6871693"/>
              <a:gd name="connsiteX4" fmla="*/ 3823697 w 7504455"/>
              <a:gd name="connsiteY4" fmla="*/ 5544665 h 6871693"/>
              <a:gd name="connsiteX5" fmla="*/ 3805290 w 7504455"/>
              <a:gd name="connsiteY5" fmla="*/ 5025876 h 6871693"/>
              <a:gd name="connsiteX6" fmla="*/ 0 w 7504455"/>
              <a:gd name="connsiteY6" fmla="*/ 0 h 6871693"/>
              <a:gd name="connsiteX0" fmla="*/ 0 w 7389502"/>
              <a:gd name="connsiteY0" fmla="*/ 34671 h 6869788"/>
              <a:gd name="connsiteX1" fmla="*/ 7389502 w 7389502"/>
              <a:gd name="connsiteY1" fmla="*/ 0 h 6869788"/>
              <a:gd name="connsiteX2" fmla="*/ 7389502 w 7389502"/>
              <a:gd name="connsiteY2" fmla="*/ 6858000 h 6869788"/>
              <a:gd name="connsiteX3" fmla="*/ 3209842 w 7389502"/>
              <a:gd name="connsiteY3" fmla="*/ 6869770 h 6869788"/>
              <a:gd name="connsiteX4" fmla="*/ 3708744 w 7389502"/>
              <a:gd name="connsiteY4" fmla="*/ 5542760 h 6869788"/>
              <a:gd name="connsiteX5" fmla="*/ 3690337 w 7389502"/>
              <a:gd name="connsiteY5" fmla="*/ 5023971 h 6869788"/>
              <a:gd name="connsiteX6" fmla="*/ 0 w 7389502"/>
              <a:gd name="connsiteY6" fmla="*/ 34671 h 6869788"/>
              <a:gd name="connsiteX0" fmla="*/ 0 w 7462654"/>
              <a:gd name="connsiteY0" fmla="*/ 0 h 6871693"/>
              <a:gd name="connsiteX1" fmla="*/ 7462654 w 7462654"/>
              <a:gd name="connsiteY1" fmla="*/ 1905 h 6871693"/>
              <a:gd name="connsiteX2" fmla="*/ 7462654 w 7462654"/>
              <a:gd name="connsiteY2" fmla="*/ 6859905 h 6871693"/>
              <a:gd name="connsiteX3" fmla="*/ 3282994 w 7462654"/>
              <a:gd name="connsiteY3" fmla="*/ 6871675 h 6871693"/>
              <a:gd name="connsiteX4" fmla="*/ 3781896 w 7462654"/>
              <a:gd name="connsiteY4" fmla="*/ 5544665 h 6871693"/>
              <a:gd name="connsiteX5" fmla="*/ 3763489 w 7462654"/>
              <a:gd name="connsiteY5" fmla="*/ 5025876 h 6871693"/>
              <a:gd name="connsiteX6" fmla="*/ 0 w 7462654"/>
              <a:gd name="connsiteY6" fmla="*/ 0 h 6871693"/>
              <a:gd name="connsiteX0" fmla="*/ 0 w 7462654"/>
              <a:gd name="connsiteY0" fmla="*/ 0 h 6871693"/>
              <a:gd name="connsiteX1" fmla="*/ 7462654 w 7462654"/>
              <a:gd name="connsiteY1" fmla="*/ 1905 h 6871693"/>
              <a:gd name="connsiteX2" fmla="*/ 7462654 w 7462654"/>
              <a:gd name="connsiteY2" fmla="*/ 6859905 h 6871693"/>
              <a:gd name="connsiteX3" fmla="*/ 3282994 w 7462654"/>
              <a:gd name="connsiteY3" fmla="*/ 6871675 h 6871693"/>
              <a:gd name="connsiteX4" fmla="*/ 3781896 w 7462654"/>
              <a:gd name="connsiteY4" fmla="*/ 5544665 h 6871693"/>
              <a:gd name="connsiteX5" fmla="*/ 5054099 w 7462654"/>
              <a:gd name="connsiteY5" fmla="*/ 4090575 h 6871693"/>
              <a:gd name="connsiteX6" fmla="*/ 0 w 7462654"/>
              <a:gd name="connsiteY6" fmla="*/ 0 h 6871693"/>
              <a:gd name="connsiteX0" fmla="*/ 0 w 7462654"/>
              <a:gd name="connsiteY0" fmla="*/ 0 h 6871693"/>
              <a:gd name="connsiteX1" fmla="*/ 7462654 w 7462654"/>
              <a:gd name="connsiteY1" fmla="*/ 1905 h 6871693"/>
              <a:gd name="connsiteX2" fmla="*/ 7462654 w 7462654"/>
              <a:gd name="connsiteY2" fmla="*/ 6859905 h 6871693"/>
              <a:gd name="connsiteX3" fmla="*/ 3282994 w 7462654"/>
              <a:gd name="connsiteY3" fmla="*/ 6871675 h 6871693"/>
              <a:gd name="connsiteX4" fmla="*/ 3781896 w 7462654"/>
              <a:gd name="connsiteY4" fmla="*/ 5544665 h 6871693"/>
              <a:gd name="connsiteX5" fmla="*/ 3413404 w 7462654"/>
              <a:gd name="connsiteY5" fmla="*/ 2789514 h 6871693"/>
              <a:gd name="connsiteX6" fmla="*/ 0 w 7462654"/>
              <a:gd name="connsiteY6" fmla="*/ 0 h 6871693"/>
              <a:gd name="connsiteX0" fmla="*/ 0 w 7462654"/>
              <a:gd name="connsiteY0" fmla="*/ 0 h 6871693"/>
              <a:gd name="connsiteX1" fmla="*/ 7462654 w 7462654"/>
              <a:gd name="connsiteY1" fmla="*/ 1905 h 6871693"/>
              <a:gd name="connsiteX2" fmla="*/ 7462654 w 7462654"/>
              <a:gd name="connsiteY2" fmla="*/ 6859905 h 6871693"/>
              <a:gd name="connsiteX3" fmla="*/ 3282994 w 7462654"/>
              <a:gd name="connsiteY3" fmla="*/ 6871675 h 6871693"/>
              <a:gd name="connsiteX4" fmla="*/ 3781896 w 7462654"/>
              <a:gd name="connsiteY4" fmla="*/ 5544665 h 6871693"/>
              <a:gd name="connsiteX5" fmla="*/ 3105120 w 7462654"/>
              <a:gd name="connsiteY5" fmla="*/ 2711137 h 6871693"/>
              <a:gd name="connsiteX6" fmla="*/ 0 w 7462654"/>
              <a:gd name="connsiteY6" fmla="*/ 0 h 6871693"/>
              <a:gd name="connsiteX0" fmla="*/ 0 w 7462654"/>
              <a:gd name="connsiteY0" fmla="*/ 0 h 6871693"/>
              <a:gd name="connsiteX1" fmla="*/ 7462654 w 7462654"/>
              <a:gd name="connsiteY1" fmla="*/ 1905 h 6871693"/>
              <a:gd name="connsiteX2" fmla="*/ 7462654 w 7462654"/>
              <a:gd name="connsiteY2" fmla="*/ 6859905 h 6871693"/>
              <a:gd name="connsiteX3" fmla="*/ 3282994 w 7462654"/>
              <a:gd name="connsiteY3" fmla="*/ 6871675 h 6871693"/>
              <a:gd name="connsiteX4" fmla="*/ 3781896 w 7462654"/>
              <a:gd name="connsiteY4" fmla="*/ 5544665 h 6871693"/>
              <a:gd name="connsiteX5" fmla="*/ 3105120 w 7462654"/>
              <a:gd name="connsiteY5" fmla="*/ 2711137 h 6871693"/>
              <a:gd name="connsiteX6" fmla="*/ 0 w 7462654"/>
              <a:gd name="connsiteY6" fmla="*/ 0 h 6871693"/>
              <a:gd name="connsiteX0" fmla="*/ 0 w 7462654"/>
              <a:gd name="connsiteY0" fmla="*/ 0 h 6871693"/>
              <a:gd name="connsiteX1" fmla="*/ 7462654 w 7462654"/>
              <a:gd name="connsiteY1" fmla="*/ 1905 h 6871693"/>
              <a:gd name="connsiteX2" fmla="*/ 7462654 w 7462654"/>
              <a:gd name="connsiteY2" fmla="*/ 6859905 h 6871693"/>
              <a:gd name="connsiteX3" fmla="*/ 3282994 w 7462654"/>
              <a:gd name="connsiteY3" fmla="*/ 6871675 h 6871693"/>
              <a:gd name="connsiteX4" fmla="*/ 3781896 w 7462654"/>
              <a:gd name="connsiteY4" fmla="*/ 5544665 h 6871693"/>
              <a:gd name="connsiteX5" fmla="*/ 3105120 w 7462654"/>
              <a:gd name="connsiteY5" fmla="*/ 2711137 h 6871693"/>
              <a:gd name="connsiteX6" fmla="*/ 0 w 7462654"/>
              <a:gd name="connsiteY6" fmla="*/ 0 h 6871693"/>
              <a:gd name="connsiteX0" fmla="*/ 0 w 7462654"/>
              <a:gd name="connsiteY0" fmla="*/ 0 h 6871693"/>
              <a:gd name="connsiteX1" fmla="*/ 7462654 w 7462654"/>
              <a:gd name="connsiteY1" fmla="*/ 1905 h 6871693"/>
              <a:gd name="connsiteX2" fmla="*/ 7462654 w 7462654"/>
              <a:gd name="connsiteY2" fmla="*/ 6859905 h 6871693"/>
              <a:gd name="connsiteX3" fmla="*/ 3282994 w 7462654"/>
              <a:gd name="connsiteY3" fmla="*/ 6871675 h 6871693"/>
              <a:gd name="connsiteX4" fmla="*/ 3781896 w 7462654"/>
              <a:gd name="connsiteY4" fmla="*/ 5544665 h 6871693"/>
              <a:gd name="connsiteX5" fmla="*/ 3000617 w 7462654"/>
              <a:gd name="connsiteY5" fmla="*/ 2627535 h 6871693"/>
              <a:gd name="connsiteX6" fmla="*/ 0 w 7462654"/>
              <a:gd name="connsiteY6" fmla="*/ 0 h 6871693"/>
              <a:gd name="connsiteX0" fmla="*/ 0 w 7462654"/>
              <a:gd name="connsiteY0" fmla="*/ 0 h 6871693"/>
              <a:gd name="connsiteX1" fmla="*/ 7462654 w 7462654"/>
              <a:gd name="connsiteY1" fmla="*/ 1905 h 6871693"/>
              <a:gd name="connsiteX2" fmla="*/ 7462654 w 7462654"/>
              <a:gd name="connsiteY2" fmla="*/ 6859905 h 6871693"/>
              <a:gd name="connsiteX3" fmla="*/ 3282994 w 7462654"/>
              <a:gd name="connsiteY3" fmla="*/ 6871675 h 6871693"/>
              <a:gd name="connsiteX4" fmla="*/ 3781896 w 7462654"/>
              <a:gd name="connsiteY4" fmla="*/ 5544665 h 6871693"/>
              <a:gd name="connsiteX5" fmla="*/ 3000617 w 7462654"/>
              <a:gd name="connsiteY5" fmla="*/ 2627535 h 6871693"/>
              <a:gd name="connsiteX6" fmla="*/ 0 w 7462654"/>
              <a:gd name="connsiteY6" fmla="*/ 0 h 6871693"/>
              <a:gd name="connsiteX0" fmla="*/ 0 w 7462654"/>
              <a:gd name="connsiteY0" fmla="*/ 0 h 6871679"/>
              <a:gd name="connsiteX1" fmla="*/ 7462654 w 7462654"/>
              <a:gd name="connsiteY1" fmla="*/ 1905 h 6871679"/>
              <a:gd name="connsiteX2" fmla="*/ 7462654 w 7462654"/>
              <a:gd name="connsiteY2" fmla="*/ 6859905 h 6871679"/>
              <a:gd name="connsiteX3" fmla="*/ 3282994 w 7462654"/>
              <a:gd name="connsiteY3" fmla="*/ 6871675 h 6871679"/>
              <a:gd name="connsiteX4" fmla="*/ 4116305 w 7462654"/>
              <a:gd name="connsiteY4" fmla="*/ 2487957 h 6871679"/>
              <a:gd name="connsiteX5" fmla="*/ 3000617 w 7462654"/>
              <a:gd name="connsiteY5" fmla="*/ 2627535 h 6871679"/>
              <a:gd name="connsiteX6" fmla="*/ 0 w 7462654"/>
              <a:gd name="connsiteY6" fmla="*/ 0 h 6871679"/>
              <a:gd name="connsiteX0" fmla="*/ 0 w 7462654"/>
              <a:gd name="connsiteY0" fmla="*/ 0 h 6871679"/>
              <a:gd name="connsiteX1" fmla="*/ 7462654 w 7462654"/>
              <a:gd name="connsiteY1" fmla="*/ 1905 h 6871679"/>
              <a:gd name="connsiteX2" fmla="*/ 7462654 w 7462654"/>
              <a:gd name="connsiteY2" fmla="*/ 6859905 h 6871679"/>
              <a:gd name="connsiteX3" fmla="*/ 3282994 w 7462654"/>
              <a:gd name="connsiteY3" fmla="*/ 6871675 h 6871679"/>
              <a:gd name="connsiteX4" fmla="*/ 3713969 w 7462654"/>
              <a:gd name="connsiteY4" fmla="*/ 2853717 h 6871679"/>
              <a:gd name="connsiteX5" fmla="*/ 3000617 w 7462654"/>
              <a:gd name="connsiteY5" fmla="*/ 2627535 h 6871679"/>
              <a:gd name="connsiteX6" fmla="*/ 0 w 7462654"/>
              <a:gd name="connsiteY6" fmla="*/ 0 h 6871679"/>
              <a:gd name="connsiteX0" fmla="*/ 0 w 7462654"/>
              <a:gd name="connsiteY0" fmla="*/ 0 h 6871679"/>
              <a:gd name="connsiteX1" fmla="*/ 7462654 w 7462654"/>
              <a:gd name="connsiteY1" fmla="*/ 1905 h 6871679"/>
              <a:gd name="connsiteX2" fmla="*/ 7462654 w 7462654"/>
              <a:gd name="connsiteY2" fmla="*/ 6859905 h 6871679"/>
              <a:gd name="connsiteX3" fmla="*/ 3282994 w 7462654"/>
              <a:gd name="connsiteY3" fmla="*/ 6871675 h 6871679"/>
              <a:gd name="connsiteX4" fmla="*/ 3713969 w 7462654"/>
              <a:gd name="connsiteY4" fmla="*/ 2853717 h 6871679"/>
              <a:gd name="connsiteX5" fmla="*/ 3000617 w 7462654"/>
              <a:gd name="connsiteY5" fmla="*/ 2627535 h 6871679"/>
              <a:gd name="connsiteX6" fmla="*/ 0 w 7462654"/>
              <a:gd name="connsiteY6" fmla="*/ 0 h 6871679"/>
              <a:gd name="connsiteX0" fmla="*/ 0 w 7462654"/>
              <a:gd name="connsiteY0" fmla="*/ 0 h 6871679"/>
              <a:gd name="connsiteX1" fmla="*/ 7462654 w 7462654"/>
              <a:gd name="connsiteY1" fmla="*/ 1905 h 6871679"/>
              <a:gd name="connsiteX2" fmla="*/ 7462654 w 7462654"/>
              <a:gd name="connsiteY2" fmla="*/ 6859905 h 6871679"/>
              <a:gd name="connsiteX3" fmla="*/ 3282994 w 7462654"/>
              <a:gd name="connsiteY3" fmla="*/ 6871675 h 6871679"/>
              <a:gd name="connsiteX4" fmla="*/ 3713969 w 7462654"/>
              <a:gd name="connsiteY4" fmla="*/ 2853717 h 6871679"/>
              <a:gd name="connsiteX5" fmla="*/ 3000617 w 7462654"/>
              <a:gd name="connsiteY5" fmla="*/ 2627535 h 6871679"/>
              <a:gd name="connsiteX6" fmla="*/ 0 w 7462654"/>
              <a:gd name="connsiteY6" fmla="*/ 0 h 6871679"/>
              <a:gd name="connsiteX0" fmla="*/ 0 w 7462654"/>
              <a:gd name="connsiteY0" fmla="*/ 0 h 6871679"/>
              <a:gd name="connsiteX1" fmla="*/ 7462654 w 7462654"/>
              <a:gd name="connsiteY1" fmla="*/ 1905 h 6871679"/>
              <a:gd name="connsiteX2" fmla="*/ 7462654 w 7462654"/>
              <a:gd name="connsiteY2" fmla="*/ 6859905 h 6871679"/>
              <a:gd name="connsiteX3" fmla="*/ 3282994 w 7462654"/>
              <a:gd name="connsiteY3" fmla="*/ 6871675 h 6871679"/>
              <a:gd name="connsiteX4" fmla="*/ 3599016 w 7462654"/>
              <a:gd name="connsiteY4" fmla="*/ 2848492 h 6871679"/>
              <a:gd name="connsiteX5" fmla="*/ 3000617 w 7462654"/>
              <a:gd name="connsiteY5" fmla="*/ 2627535 h 6871679"/>
              <a:gd name="connsiteX6" fmla="*/ 0 w 7462654"/>
              <a:gd name="connsiteY6" fmla="*/ 0 h 6871679"/>
              <a:gd name="connsiteX0" fmla="*/ 0 w 7462654"/>
              <a:gd name="connsiteY0" fmla="*/ 0 h 6871679"/>
              <a:gd name="connsiteX1" fmla="*/ 7462654 w 7462654"/>
              <a:gd name="connsiteY1" fmla="*/ 1905 h 6871679"/>
              <a:gd name="connsiteX2" fmla="*/ 7462654 w 7462654"/>
              <a:gd name="connsiteY2" fmla="*/ 6859905 h 6871679"/>
              <a:gd name="connsiteX3" fmla="*/ 3282994 w 7462654"/>
              <a:gd name="connsiteY3" fmla="*/ 6871675 h 6871679"/>
              <a:gd name="connsiteX4" fmla="*/ 3599016 w 7462654"/>
              <a:gd name="connsiteY4" fmla="*/ 2848492 h 6871679"/>
              <a:gd name="connsiteX5" fmla="*/ 3000617 w 7462654"/>
              <a:gd name="connsiteY5" fmla="*/ 2627535 h 6871679"/>
              <a:gd name="connsiteX6" fmla="*/ 0 w 7462654"/>
              <a:gd name="connsiteY6" fmla="*/ 0 h 6871679"/>
              <a:gd name="connsiteX0" fmla="*/ 0 w 7462654"/>
              <a:gd name="connsiteY0" fmla="*/ 0 h 6871679"/>
              <a:gd name="connsiteX1" fmla="*/ 7462654 w 7462654"/>
              <a:gd name="connsiteY1" fmla="*/ 1905 h 6871679"/>
              <a:gd name="connsiteX2" fmla="*/ 7462654 w 7462654"/>
              <a:gd name="connsiteY2" fmla="*/ 6859905 h 6871679"/>
              <a:gd name="connsiteX3" fmla="*/ 3282994 w 7462654"/>
              <a:gd name="connsiteY3" fmla="*/ 6871675 h 6871679"/>
              <a:gd name="connsiteX4" fmla="*/ 3545394 w 7462654"/>
              <a:gd name="connsiteY4" fmla="*/ 2842848 h 6871679"/>
              <a:gd name="connsiteX5" fmla="*/ 3000617 w 7462654"/>
              <a:gd name="connsiteY5" fmla="*/ 2627535 h 6871679"/>
              <a:gd name="connsiteX6" fmla="*/ 0 w 7462654"/>
              <a:gd name="connsiteY6" fmla="*/ 0 h 6871679"/>
              <a:gd name="connsiteX0" fmla="*/ 0 w 7462654"/>
              <a:gd name="connsiteY0" fmla="*/ 0 h 6871679"/>
              <a:gd name="connsiteX1" fmla="*/ 7462654 w 7462654"/>
              <a:gd name="connsiteY1" fmla="*/ 1905 h 6871679"/>
              <a:gd name="connsiteX2" fmla="*/ 7462654 w 7462654"/>
              <a:gd name="connsiteY2" fmla="*/ 6859905 h 6871679"/>
              <a:gd name="connsiteX3" fmla="*/ 3282994 w 7462654"/>
              <a:gd name="connsiteY3" fmla="*/ 6871675 h 6871679"/>
              <a:gd name="connsiteX4" fmla="*/ 3545394 w 7462654"/>
              <a:gd name="connsiteY4" fmla="*/ 2842848 h 6871679"/>
              <a:gd name="connsiteX5" fmla="*/ 3000617 w 7462654"/>
              <a:gd name="connsiteY5" fmla="*/ 2627535 h 6871679"/>
              <a:gd name="connsiteX6" fmla="*/ 0 w 7462654"/>
              <a:gd name="connsiteY6" fmla="*/ 0 h 6871679"/>
              <a:gd name="connsiteX0" fmla="*/ 0 w 7462654"/>
              <a:gd name="connsiteY0" fmla="*/ 0 h 6871679"/>
              <a:gd name="connsiteX1" fmla="*/ 7462654 w 7462654"/>
              <a:gd name="connsiteY1" fmla="*/ 1905 h 6871679"/>
              <a:gd name="connsiteX2" fmla="*/ 7462654 w 7462654"/>
              <a:gd name="connsiteY2" fmla="*/ 6859905 h 6871679"/>
              <a:gd name="connsiteX3" fmla="*/ 3282994 w 7462654"/>
              <a:gd name="connsiteY3" fmla="*/ 6871675 h 6871679"/>
              <a:gd name="connsiteX4" fmla="*/ 3545394 w 7462654"/>
              <a:gd name="connsiteY4" fmla="*/ 2842848 h 6871679"/>
              <a:gd name="connsiteX5" fmla="*/ 3000617 w 7462654"/>
              <a:gd name="connsiteY5" fmla="*/ 2627535 h 6871679"/>
              <a:gd name="connsiteX6" fmla="*/ 0 w 7462654"/>
              <a:gd name="connsiteY6" fmla="*/ 0 h 6871679"/>
              <a:gd name="connsiteX0" fmla="*/ 0 w 7462654"/>
              <a:gd name="connsiteY0" fmla="*/ 0 h 6871679"/>
              <a:gd name="connsiteX1" fmla="*/ 7462654 w 7462654"/>
              <a:gd name="connsiteY1" fmla="*/ 1905 h 6871679"/>
              <a:gd name="connsiteX2" fmla="*/ 7462654 w 7462654"/>
              <a:gd name="connsiteY2" fmla="*/ 6859905 h 6871679"/>
              <a:gd name="connsiteX3" fmla="*/ 3282994 w 7462654"/>
              <a:gd name="connsiteY3" fmla="*/ 6871675 h 6871679"/>
              <a:gd name="connsiteX4" fmla="*/ 3545394 w 7462654"/>
              <a:gd name="connsiteY4" fmla="*/ 2842848 h 6871679"/>
              <a:gd name="connsiteX5" fmla="*/ 3000617 w 7462654"/>
              <a:gd name="connsiteY5" fmla="*/ 2627535 h 6871679"/>
              <a:gd name="connsiteX6" fmla="*/ 0 w 7462654"/>
              <a:gd name="connsiteY6" fmla="*/ 0 h 6871679"/>
              <a:gd name="connsiteX0" fmla="*/ 0 w 7462654"/>
              <a:gd name="connsiteY0" fmla="*/ 0 h 6859905"/>
              <a:gd name="connsiteX1" fmla="*/ 7462654 w 7462654"/>
              <a:gd name="connsiteY1" fmla="*/ 1905 h 6859905"/>
              <a:gd name="connsiteX2" fmla="*/ 7462654 w 7462654"/>
              <a:gd name="connsiteY2" fmla="*/ 6859905 h 6859905"/>
              <a:gd name="connsiteX3" fmla="*/ 6948907 w 7462654"/>
              <a:gd name="connsiteY3" fmla="*/ 2557370 h 6859905"/>
              <a:gd name="connsiteX4" fmla="*/ 3545394 w 7462654"/>
              <a:gd name="connsiteY4" fmla="*/ 2842848 h 6859905"/>
              <a:gd name="connsiteX5" fmla="*/ 3000617 w 7462654"/>
              <a:gd name="connsiteY5" fmla="*/ 2627535 h 6859905"/>
              <a:gd name="connsiteX6" fmla="*/ 0 w 7462654"/>
              <a:gd name="connsiteY6" fmla="*/ 0 h 6859905"/>
              <a:gd name="connsiteX0" fmla="*/ 0 w 7470967"/>
              <a:gd name="connsiteY0" fmla="*/ 0 h 2842949"/>
              <a:gd name="connsiteX1" fmla="*/ 7462654 w 7470967"/>
              <a:gd name="connsiteY1" fmla="*/ 1905 h 2842949"/>
              <a:gd name="connsiteX2" fmla="*/ 7470967 w 7470967"/>
              <a:gd name="connsiteY2" fmla="*/ 1248814 h 2842949"/>
              <a:gd name="connsiteX3" fmla="*/ 6948907 w 7470967"/>
              <a:gd name="connsiteY3" fmla="*/ 2557370 h 2842949"/>
              <a:gd name="connsiteX4" fmla="*/ 3545394 w 7470967"/>
              <a:gd name="connsiteY4" fmla="*/ 2842848 h 2842949"/>
              <a:gd name="connsiteX5" fmla="*/ 3000617 w 7470967"/>
              <a:gd name="connsiteY5" fmla="*/ 2627535 h 2842949"/>
              <a:gd name="connsiteX6" fmla="*/ 0 w 7470967"/>
              <a:gd name="connsiteY6" fmla="*/ 0 h 2842949"/>
              <a:gd name="connsiteX0" fmla="*/ 0 w 7462654"/>
              <a:gd name="connsiteY0" fmla="*/ 0 h 2842949"/>
              <a:gd name="connsiteX1" fmla="*/ 7462654 w 7462654"/>
              <a:gd name="connsiteY1" fmla="*/ 1905 h 2842949"/>
              <a:gd name="connsiteX2" fmla="*/ 7321338 w 7462654"/>
              <a:gd name="connsiteY2" fmla="*/ 1398443 h 2842949"/>
              <a:gd name="connsiteX3" fmla="*/ 6948907 w 7462654"/>
              <a:gd name="connsiteY3" fmla="*/ 2557370 h 2842949"/>
              <a:gd name="connsiteX4" fmla="*/ 3545394 w 7462654"/>
              <a:gd name="connsiteY4" fmla="*/ 2842848 h 2842949"/>
              <a:gd name="connsiteX5" fmla="*/ 3000617 w 7462654"/>
              <a:gd name="connsiteY5" fmla="*/ 2627535 h 2842949"/>
              <a:gd name="connsiteX6" fmla="*/ 0 w 7462654"/>
              <a:gd name="connsiteY6" fmla="*/ 0 h 2842949"/>
              <a:gd name="connsiteX0" fmla="*/ 0 w 7462654"/>
              <a:gd name="connsiteY0" fmla="*/ 0 h 2842949"/>
              <a:gd name="connsiteX1" fmla="*/ 7462654 w 7462654"/>
              <a:gd name="connsiteY1" fmla="*/ 1905 h 2842949"/>
              <a:gd name="connsiteX2" fmla="*/ 6948907 w 7462654"/>
              <a:gd name="connsiteY2" fmla="*/ 2557370 h 2842949"/>
              <a:gd name="connsiteX3" fmla="*/ 3545394 w 7462654"/>
              <a:gd name="connsiteY3" fmla="*/ 2842848 h 2842949"/>
              <a:gd name="connsiteX4" fmla="*/ 3000617 w 7462654"/>
              <a:gd name="connsiteY4" fmla="*/ 2627535 h 2842949"/>
              <a:gd name="connsiteX5" fmla="*/ 0 w 7462654"/>
              <a:gd name="connsiteY5" fmla="*/ 0 h 2842949"/>
              <a:gd name="connsiteX0" fmla="*/ 0 w 7472609"/>
              <a:gd name="connsiteY0" fmla="*/ 0 h 2842949"/>
              <a:gd name="connsiteX1" fmla="*/ 7462654 w 7472609"/>
              <a:gd name="connsiteY1" fmla="*/ 1905 h 2842949"/>
              <a:gd name="connsiteX2" fmla="*/ 7472609 w 7472609"/>
              <a:gd name="connsiteY2" fmla="*/ 2840002 h 2842949"/>
              <a:gd name="connsiteX3" fmla="*/ 3545394 w 7472609"/>
              <a:gd name="connsiteY3" fmla="*/ 2842848 h 2842949"/>
              <a:gd name="connsiteX4" fmla="*/ 3000617 w 7472609"/>
              <a:gd name="connsiteY4" fmla="*/ 2627535 h 2842949"/>
              <a:gd name="connsiteX5" fmla="*/ 0 w 7472609"/>
              <a:gd name="connsiteY5" fmla="*/ 0 h 2842949"/>
              <a:gd name="connsiteX0" fmla="*/ 0 w 8019391"/>
              <a:gd name="connsiteY0" fmla="*/ 0 h 2842949"/>
              <a:gd name="connsiteX1" fmla="*/ 7462654 w 8019391"/>
              <a:gd name="connsiteY1" fmla="*/ 1905 h 2842949"/>
              <a:gd name="connsiteX2" fmla="*/ 7472609 w 8019391"/>
              <a:gd name="connsiteY2" fmla="*/ 2840002 h 2842949"/>
              <a:gd name="connsiteX3" fmla="*/ 3545394 w 8019391"/>
              <a:gd name="connsiteY3" fmla="*/ 2842848 h 2842949"/>
              <a:gd name="connsiteX4" fmla="*/ 3000617 w 8019391"/>
              <a:gd name="connsiteY4" fmla="*/ 2627535 h 2842949"/>
              <a:gd name="connsiteX5" fmla="*/ 0 w 8019391"/>
              <a:gd name="connsiteY5" fmla="*/ 0 h 2842949"/>
              <a:gd name="connsiteX0" fmla="*/ 0 w 8017659"/>
              <a:gd name="connsiteY0" fmla="*/ 0 h 2842949"/>
              <a:gd name="connsiteX1" fmla="*/ 7462654 w 8017659"/>
              <a:gd name="connsiteY1" fmla="*/ 1905 h 2842949"/>
              <a:gd name="connsiteX2" fmla="*/ 7472609 w 8017659"/>
              <a:gd name="connsiteY2" fmla="*/ 2840002 h 2842949"/>
              <a:gd name="connsiteX3" fmla="*/ 3545394 w 8017659"/>
              <a:gd name="connsiteY3" fmla="*/ 2842848 h 2842949"/>
              <a:gd name="connsiteX4" fmla="*/ 3000617 w 8017659"/>
              <a:gd name="connsiteY4" fmla="*/ 2627535 h 2842949"/>
              <a:gd name="connsiteX5" fmla="*/ 0 w 8017659"/>
              <a:gd name="connsiteY5" fmla="*/ 0 h 2842949"/>
              <a:gd name="connsiteX0" fmla="*/ 0 w 8120648"/>
              <a:gd name="connsiteY0" fmla="*/ 0 h 2842949"/>
              <a:gd name="connsiteX1" fmla="*/ 7462654 w 8120648"/>
              <a:gd name="connsiteY1" fmla="*/ 1905 h 2842949"/>
              <a:gd name="connsiteX2" fmla="*/ 7472609 w 8120648"/>
              <a:gd name="connsiteY2" fmla="*/ 2840002 h 2842949"/>
              <a:gd name="connsiteX3" fmla="*/ 3545394 w 8120648"/>
              <a:gd name="connsiteY3" fmla="*/ 2842848 h 2842949"/>
              <a:gd name="connsiteX4" fmla="*/ 3000617 w 8120648"/>
              <a:gd name="connsiteY4" fmla="*/ 2627535 h 2842949"/>
              <a:gd name="connsiteX5" fmla="*/ 0 w 8120648"/>
              <a:gd name="connsiteY5" fmla="*/ 0 h 2842949"/>
              <a:gd name="connsiteX0" fmla="*/ 0 w 8019391"/>
              <a:gd name="connsiteY0" fmla="*/ 0 h 2842949"/>
              <a:gd name="connsiteX1" fmla="*/ 7462654 w 8019391"/>
              <a:gd name="connsiteY1" fmla="*/ 1905 h 2842949"/>
              <a:gd name="connsiteX2" fmla="*/ 7472609 w 8019391"/>
              <a:gd name="connsiteY2" fmla="*/ 2840002 h 2842949"/>
              <a:gd name="connsiteX3" fmla="*/ 3545394 w 8019391"/>
              <a:gd name="connsiteY3" fmla="*/ 2842848 h 2842949"/>
              <a:gd name="connsiteX4" fmla="*/ 3000617 w 8019391"/>
              <a:gd name="connsiteY4" fmla="*/ 2627535 h 2842949"/>
              <a:gd name="connsiteX5" fmla="*/ 0 w 8019391"/>
              <a:gd name="connsiteY5" fmla="*/ 0 h 2842949"/>
              <a:gd name="connsiteX0" fmla="*/ 0 w 8023783"/>
              <a:gd name="connsiteY0" fmla="*/ 0 h 2849512"/>
              <a:gd name="connsiteX1" fmla="*/ 7462654 w 8023783"/>
              <a:gd name="connsiteY1" fmla="*/ 1905 h 2849512"/>
              <a:gd name="connsiteX2" fmla="*/ 7489235 w 8023783"/>
              <a:gd name="connsiteY2" fmla="*/ 2848315 h 2849512"/>
              <a:gd name="connsiteX3" fmla="*/ 3545394 w 8023783"/>
              <a:gd name="connsiteY3" fmla="*/ 2842848 h 2849512"/>
              <a:gd name="connsiteX4" fmla="*/ 3000617 w 8023783"/>
              <a:gd name="connsiteY4" fmla="*/ 2627535 h 2849512"/>
              <a:gd name="connsiteX5" fmla="*/ 0 w 8023783"/>
              <a:gd name="connsiteY5" fmla="*/ 0 h 2849512"/>
              <a:gd name="connsiteX0" fmla="*/ 0 w 8736722"/>
              <a:gd name="connsiteY0" fmla="*/ 0 h 2849512"/>
              <a:gd name="connsiteX1" fmla="*/ 7462654 w 8736722"/>
              <a:gd name="connsiteY1" fmla="*/ 1905 h 2849512"/>
              <a:gd name="connsiteX2" fmla="*/ 7489235 w 8736722"/>
              <a:gd name="connsiteY2" fmla="*/ 2848315 h 2849512"/>
              <a:gd name="connsiteX3" fmla="*/ 3545394 w 8736722"/>
              <a:gd name="connsiteY3" fmla="*/ 2842848 h 2849512"/>
              <a:gd name="connsiteX4" fmla="*/ 3000617 w 8736722"/>
              <a:gd name="connsiteY4" fmla="*/ 2627535 h 2849512"/>
              <a:gd name="connsiteX5" fmla="*/ 0 w 8736722"/>
              <a:gd name="connsiteY5" fmla="*/ 0 h 2849512"/>
              <a:gd name="connsiteX0" fmla="*/ 0 w 7775525"/>
              <a:gd name="connsiteY0" fmla="*/ 0 h 2849512"/>
              <a:gd name="connsiteX1" fmla="*/ 7462654 w 7775525"/>
              <a:gd name="connsiteY1" fmla="*/ 1905 h 2849512"/>
              <a:gd name="connsiteX2" fmla="*/ 7489235 w 7775525"/>
              <a:gd name="connsiteY2" fmla="*/ 2848315 h 2849512"/>
              <a:gd name="connsiteX3" fmla="*/ 3545394 w 7775525"/>
              <a:gd name="connsiteY3" fmla="*/ 2842848 h 2849512"/>
              <a:gd name="connsiteX4" fmla="*/ 3000617 w 7775525"/>
              <a:gd name="connsiteY4" fmla="*/ 2627535 h 2849512"/>
              <a:gd name="connsiteX5" fmla="*/ 0 w 7775525"/>
              <a:gd name="connsiteY5" fmla="*/ 0 h 2849512"/>
              <a:gd name="connsiteX0" fmla="*/ 0 w 8736722"/>
              <a:gd name="connsiteY0" fmla="*/ 0 h 2849512"/>
              <a:gd name="connsiteX1" fmla="*/ 7462654 w 8736722"/>
              <a:gd name="connsiteY1" fmla="*/ 1905 h 2849512"/>
              <a:gd name="connsiteX2" fmla="*/ 7489235 w 8736722"/>
              <a:gd name="connsiteY2" fmla="*/ 2848315 h 2849512"/>
              <a:gd name="connsiteX3" fmla="*/ 3545394 w 8736722"/>
              <a:gd name="connsiteY3" fmla="*/ 2842848 h 2849512"/>
              <a:gd name="connsiteX4" fmla="*/ 3000617 w 8736722"/>
              <a:gd name="connsiteY4" fmla="*/ 2627535 h 2849512"/>
              <a:gd name="connsiteX5" fmla="*/ 0 w 8736722"/>
              <a:gd name="connsiteY5" fmla="*/ 0 h 2849512"/>
              <a:gd name="connsiteX0" fmla="*/ 0 w 7775525"/>
              <a:gd name="connsiteY0" fmla="*/ 0 h 2849512"/>
              <a:gd name="connsiteX1" fmla="*/ 7462654 w 7775525"/>
              <a:gd name="connsiteY1" fmla="*/ 1905 h 2849512"/>
              <a:gd name="connsiteX2" fmla="*/ 7489235 w 7775525"/>
              <a:gd name="connsiteY2" fmla="*/ 2848315 h 2849512"/>
              <a:gd name="connsiteX3" fmla="*/ 3545394 w 7775525"/>
              <a:gd name="connsiteY3" fmla="*/ 2842848 h 2849512"/>
              <a:gd name="connsiteX4" fmla="*/ 3000617 w 7775525"/>
              <a:gd name="connsiteY4" fmla="*/ 2627535 h 2849512"/>
              <a:gd name="connsiteX5" fmla="*/ 0 w 7775525"/>
              <a:gd name="connsiteY5" fmla="*/ 0 h 2849512"/>
              <a:gd name="connsiteX0" fmla="*/ 0 w 7489235"/>
              <a:gd name="connsiteY0" fmla="*/ 0 h 2849512"/>
              <a:gd name="connsiteX1" fmla="*/ 7462654 w 7489235"/>
              <a:gd name="connsiteY1" fmla="*/ 1905 h 2849512"/>
              <a:gd name="connsiteX2" fmla="*/ 7489235 w 7489235"/>
              <a:gd name="connsiteY2" fmla="*/ 2848315 h 2849512"/>
              <a:gd name="connsiteX3" fmla="*/ 3545394 w 7489235"/>
              <a:gd name="connsiteY3" fmla="*/ 2842848 h 2849512"/>
              <a:gd name="connsiteX4" fmla="*/ 3000617 w 7489235"/>
              <a:gd name="connsiteY4" fmla="*/ 2627535 h 2849512"/>
              <a:gd name="connsiteX5" fmla="*/ 0 w 7489235"/>
              <a:gd name="connsiteY5" fmla="*/ 0 h 2849512"/>
              <a:gd name="connsiteX0" fmla="*/ 0 w 4978792"/>
              <a:gd name="connsiteY0" fmla="*/ 5384743 h 5604984"/>
              <a:gd name="connsiteX1" fmla="*/ 4952211 w 4978792"/>
              <a:gd name="connsiteY1" fmla="*/ 0 h 5604984"/>
              <a:gd name="connsiteX2" fmla="*/ 4978792 w 4978792"/>
              <a:gd name="connsiteY2" fmla="*/ 2846410 h 5604984"/>
              <a:gd name="connsiteX3" fmla="*/ 1034951 w 4978792"/>
              <a:gd name="connsiteY3" fmla="*/ 2840943 h 5604984"/>
              <a:gd name="connsiteX4" fmla="*/ 490174 w 4978792"/>
              <a:gd name="connsiteY4" fmla="*/ 2625630 h 5604984"/>
              <a:gd name="connsiteX5" fmla="*/ 0 w 4978792"/>
              <a:gd name="connsiteY5" fmla="*/ 5384743 h 5604984"/>
              <a:gd name="connsiteX0" fmla="*/ 0 w 4978792"/>
              <a:gd name="connsiteY0" fmla="*/ 2759113 h 2979354"/>
              <a:gd name="connsiteX1" fmla="*/ 4977149 w 4978792"/>
              <a:gd name="connsiteY1" fmla="*/ 2785956 h 2979354"/>
              <a:gd name="connsiteX2" fmla="*/ 4978792 w 4978792"/>
              <a:gd name="connsiteY2" fmla="*/ 220780 h 2979354"/>
              <a:gd name="connsiteX3" fmla="*/ 1034951 w 4978792"/>
              <a:gd name="connsiteY3" fmla="*/ 215313 h 2979354"/>
              <a:gd name="connsiteX4" fmla="*/ 490174 w 4978792"/>
              <a:gd name="connsiteY4" fmla="*/ 0 h 2979354"/>
              <a:gd name="connsiteX5" fmla="*/ 0 w 4978792"/>
              <a:gd name="connsiteY5" fmla="*/ 2759113 h 2979354"/>
              <a:gd name="connsiteX0" fmla="*/ 0 w 4978792"/>
              <a:gd name="connsiteY0" fmla="*/ 2759113 h 2979354"/>
              <a:gd name="connsiteX1" fmla="*/ 4977149 w 4978792"/>
              <a:gd name="connsiteY1" fmla="*/ 2785956 h 2979354"/>
              <a:gd name="connsiteX2" fmla="*/ 4978792 w 4978792"/>
              <a:gd name="connsiteY2" fmla="*/ 220780 h 2979354"/>
              <a:gd name="connsiteX3" fmla="*/ 3279388 w 4978792"/>
              <a:gd name="connsiteY3" fmla="*/ 456382 h 2979354"/>
              <a:gd name="connsiteX4" fmla="*/ 490174 w 4978792"/>
              <a:gd name="connsiteY4" fmla="*/ 0 h 2979354"/>
              <a:gd name="connsiteX5" fmla="*/ 0 w 4978792"/>
              <a:gd name="connsiteY5" fmla="*/ 2759113 h 2979354"/>
              <a:gd name="connsiteX0" fmla="*/ 0 w 4978792"/>
              <a:gd name="connsiteY0" fmla="*/ 2759113 h 2979354"/>
              <a:gd name="connsiteX1" fmla="*/ 4977149 w 4978792"/>
              <a:gd name="connsiteY1" fmla="*/ 2785956 h 2979354"/>
              <a:gd name="connsiteX2" fmla="*/ 4978792 w 4978792"/>
              <a:gd name="connsiteY2" fmla="*/ 220780 h 2979354"/>
              <a:gd name="connsiteX3" fmla="*/ 2955192 w 4978792"/>
              <a:gd name="connsiteY3" fmla="*/ 223626 h 2979354"/>
              <a:gd name="connsiteX4" fmla="*/ 490174 w 4978792"/>
              <a:gd name="connsiteY4" fmla="*/ 0 h 2979354"/>
              <a:gd name="connsiteX5" fmla="*/ 0 w 4978792"/>
              <a:gd name="connsiteY5" fmla="*/ 2759113 h 2979354"/>
              <a:gd name="connsiteX0" fmla="*/ 0 w 4978792"/>
              <a:gd name="connsiteY0" fmla="*/ 2538333 h 2808860"/>
              <a:gd name="connsiteX1" fmla="*/ 4977149 w 4978792"/>
              <a:gd name="connsiteY1" fmla="*/ 2565176 h 2808860"/>
              <a:gd name="connsiteX2" fmla="*/ 4978792 w 4978792"/>
              <a:gd name="connsiteY2" fmla="*/ 0 h 2808860"/>
              <a:gd name="connsiteX3" fmla="*/ 2955192 w 4978792"/>
              <a:gd name="connsiteY3" fmla="*/ 2846 h 2808860"/>
              <a:gd name="connsiteX4" fmla="*/ 2576668 w 4978792"/>
              <a:gd name="connsiteY4" fmla="*/ 660369 h 2808860"/>
              <a:gd name="connsiteX5" fmla="*/ 0 w 4978792"/>
              <a:gd name="connsiteY5" fmla="*/ 2538333 h 2808860"/>
              <a:gd name="connsiteX0" fmla="*/ 0 w 4978792"/>
              <a:gd name="connsiteY0" fmla="*/ 2538333 h 2778823"/>
              <a:gd name="connsiteX1" fmla="*/ 4977149 w 4978792"/>
              <a:gd name="connsiteY1" fmla="*/ 2565176 h 2778823"/>
              <a:gd name="connsiteX2" fmla="*/ 4978792 w 4978792"/>
              <a:gd name="connsiteY2" fmla="*/ 0 h 2778823"/>
              <a:gd name="connsiteX3" fmla="*/ 2955192 w 4978792"/>
              <a:gd name="connsiteY3" fmla="*/ 2846 h 2778823"/>
              <a:gd name="connsiteX4" fmla="*/ 2643170 w 4978792"/>
              <a:gd name="connsiteY4" fmla="*/ 178230 h 2778823"/>
              <a:gd name="connsiteX5" fmla="*/ 0 w 4978792"/>
              <a:gd name="connsiteY5" fmla="*/ 2538333 h 2778823"/>
              <a:gd name="connsiteX0" fmla="*/ 380541 w 5359333"/>
              <a:gd name="connsiteY0" fmla="*/ 2538333 h 2565176"/>
              <a:gd name="connsiteX1" fmla="*/ 5357690 w 5359333"/>
              <a:gd name="connsiteY1" fmla="*/ 2565176 h 2565176"/>
              <a:gd name="connsiteX2" fmla="*/ 5359333 w 5359333"/>
              <a:gd name="connsiteY2" fmla="*/ 0 h 2565176"/>
              <a:gd name="connsiteX3" fmla="*/ 3335733 w 5359333"/>
              <a:gd name="connsiteY3" fmla="*/ 2846 h 2565176"/>
              <a:gd name="connsiteX4" fmla="*/ 3023711 w 5359333"/>
              <a:gd name="connsiteY4" fmla="*/ 178230 h 2565176"/>
              <a:gd name="connsiteX5" fmla="*/ 380541 w 5359333"/>
              <a:gd name="connsiteY5" fmla="*/ 2538333 h 2565176"/>
              <a:gd name="connsiteX0" fmla="*/ 380541 w 5359333"/>
              <a:gd name="connsiteY0" fmla="*/ 2538333 h 2565176"/>
              <a:gd name="connsiteX1" fmla="*/ 5357690 w 5359333"/>
              <a:gd name="connsiteY1" fmla="*/ 2565176 h 2565176"/>
              <a:gd name="connsiteX2" fmla="*/ 5359333 w 5359333"/>
              <a:gd name="connsiteY2" fmla="*/ 0 h 2565176"/>
              <a:gd name="connsiteX3" fmla="*/ 3335733 w 5359333"/>
              <a:gd name="connsiteY3" fmla="*/ 2846 h 2565176"/>
              <a:gd name="connsiteX4" fmla="*/ 3023711 w 5359333"/>
              <a:gd name="connsiteY4" fmla="*/ 178230 h 2565176"/>
              <a:gd name="connsiteX5" fmla="*/ 380541 w 5359333"/>
              <a:gd name="connsiteY5" fmla="*/ 2538333 h 2565176"/>
              <a:gd name="connsiteX0" fmla="*/ 785 w 4979577"/>
              <a:gd name="connsiteY0" fmla="*/ 2538333 h 3280227"/>
              <a:gd name="connsiteX1" fmla="*/ 4977934 w 4979577"/>
              <a:gd name="connsiteY1" fmla="*/ 2565176 h 3280227"/>
              <a:gd name="connsiteX2" fmla="*/ 4979577 w 4979577"/>
              <a:gd name="connsiteY2" fmla="*/ 0 h 3280227"/>
              <a:gd name="connsiteX3" fmla="*/ 2955977 w 4979577"/>
              <a:gd name="connsiteY3" fmla="*/ 2846 h 3280227"/>
              <a:gd name="connsiteX4" fmla="*/ 2643955 w 4979577"/>
              <a:gd name="connsiteY4" fmla="*/ 178230 h 3280227"/>
              <a:gd name="connsiteX5" fmla="*/ 785 w 4979577"/>
              <a:gd name="connsiteY5" fmla="*/ 2538333 h 3280227"/>
              <a:gd name="connsiteX0" fmla="*/ 785 w 4979577"/>
              <a:gd name="connsiteY0" fmla="*/ 2538333 h 3280227"/>
              <a:gd name="connsiteX1" fmla="*/ 4977934 w 4979577"/>
              <a:gd name="connsiteY1" fmla="*/ 2565176 h 3280227"/>
              <a:gd name="connsiteX2" fmla="*/ 4979577 w 4979577"/>
              <a:gd name="connsiteY2" fmla="*/ 0 h 3280227"/>
              <a:gd name="connsiteX3" fmla="*/ 2955977 w 4979577"/>
              <a:gd name="connsiteY3" fmla="*/ 2846 h 3280227"/>
              <a:gd name="connsiteX4" fmla="*/ 2643955 w 4979577"/>
              <a:gd name="connsiteY4" fmla="*/ 178230 h 3280227"/>
              <a:gd name="connsiteX5" fmla="*/ 785 w 4979577"/>
              <a:gd name="connsiteY5" fmla="*/ 2538333 h 3280227"/>
              <a:gd name="connsiteX0" fmla="*/ 0 w 4978792"/>
              <a:gd name="connsiteY0" fmla="*/ 2538333 h 2573902"/>
              <a:gd name="connsiteX1" fmla="*/ 4977149 w 4978792"/>
              <a:gd name="connsiteY1" fmla="*/ 2565176 h 2573902"/>
              <a:gd name="connsiteX2" fmla="*/ 4978792 w 4978792"/>
              <a:gd name="connsiteY2" fmla="*/ 0 h 2573902"/>
              <a:gd name="connsiteX3" fmla="*/ 2955192 w 4978792"/>
              <a:gd name="connsiteY3" fmla="*/ 2846 h 2573902"/>
              <a:gd name="connsiteX4" fmla="*/ 2643170 w 4978792"/>
              <a:gd name="connsiteY4" fmla="*/ 178230 h 2573902"/>
              <a:gd name="connsiteX5" fmla="*/ 0 w 4978792"/>
              <a:gd name="connsiteY5" fmla="*/ 2538333 h 2573902"/>
              <a:gd name="connsiteX0" fmla="*/ 0 w 4978792"/>
              <a:gd name="connsiteY0" fmla="*/ 2538333 h 2565176"/>
              <a:gd name="connsiteX1" fmla="*/ 4977149 w 4978792"/>
              <a:gd name="connsiteY1" fmla="*/ 2565176 h 2565176"/>
              <a:gd name="connsiteX2" fmla="*/ 4978792 w 4978792"/>
              <a:gd name="connsiteY2" fmla="*/ 0 h 2565176"/>
              <a:gd name="connsiteX3" fmla="*/ 2955192 w 4978792"/>
              <a:gd name="connsiteY3" fmla="*/ 2846 h 2565176"/>
              <a:gd name="connsiteX4" fmla="*/ 2643170 w 4978792"/>
              <a:gd name="connsiteY4" fmla="*/ 178230 h 2565176"/>
              <a:gd name="connsiteX5" fmla="*/ 0 w 4978792"/>
              <a:gd name="connsiteY5" fmla="*/ 2538333 h 2565176"/>
              <a:gd name="connsiteX0" fmla="*/ 0 w 4978792"/>
              <a:gd name="connsiteY0" fmla="*/ 2538333 h 2565176"/>
              <a:gd name="connsiteX1" fmla="*/ 4977149 w 4978792"/>
              <a:gd name="connsiteY1" fmla="*/ 2565176 h 2565176"/>
              <a:gd name="connsiteX2" fmla="*/ 4978792 w 4978792"/>
              <a:gd name="connsiteY2" fmla="*/ 0 h 2565176"/>
              <a:gd name="connsiteX3" fmla="*/ 2955192 w 4978792"/>
              <a:gd name="connsiteY3" fmla="*/ 2846 h 2565176"/>
              <a:gd name="connsiteX4" fmla="*/ 2643170 w 4978792"/>
              <a:gd name="connsiteY4" fmla="*/ 178230 h 2565176"/>
              <a:gd name="connsiteX5" fmla="*/ 0 w 4978792"/>
              <a:gd name="connsiteY5" fmla="*/ 2538333 h 2565176"/>
              <a:gd name="connsiteX0" fmla="*/ 0 w 4978792"/>
              <a:gd name="connsiteY0" fmla="*/ 2538333 h 2565176"/>
              <a:gd name="connsiteX1" fmla="*/ 4977149 w 4978792"/>
              <a:gd name="connsiteY1" fmla="*/ 2565176 h 2565176"/>
              <a:gd name="connsiteX2" fmla="*/ 4978792 w 4978792"/>
              <a:gd name="connsiteY2" fmla="*/ 0 h 2565176"/>
              <a:gd name="connsiteX3" fmla="*/ 2955192 w 4978792"/>
              <a:gd name="connsiteY3" fmla="*/ 2846 h 2565176"/>
              <a:gd name="connsiteX4" fmla="*/ 2643170 w 4978792"/>
              <a:gd name="connsiteY4" fmla="*/ 178230 h 2565176"/>
              <a:gd name="connsiteX5" fmla="*/ 0 w 4978792"/>
              <a:gd name="connsiteY5" fmla="*/ 2538333 h 2565176"/>
              <a:gd name="connsiteX0" fmla="*/ 0 w 4978792"/>
              <a:gd name="connsiteY0" fmla="*/ 2538333 h 2565176"/>
              <a:gd name="connsiteX1" fmla="*/ 4977149 w 4978792"/>
              <a:gd name="connsiteY1" fmla="*/ 2565176 h 2565176"/>
              <a:gd name="connsiteX2" fmla="*/ 4978792 w 4978792"/>
              <a:gd name="connsiteY2" fmla="*/ 0 h 2565176"/>
              <a:gd name="connsiteX3" fmla="*/ 2955192 w 4978792"/>
              <a:gd name="connsiteY3" fmla="*/ 2846 h 2565176"/>
              <a:gd name="connsiteX4" fmla="*/ 2611639 w 4978792"/>
              <a:gd name="connsiteY4" fmla="*/ 178230 h 2565176"/>
              <a:gd name="connsiteX5" fmla="*/ 0 w 4978792"/>
              <a:gd name="connsiteY5" fmla="*/ 2538333 h 2565176"/>
              <a:gd name="connsiteX0" fmla="*/ 0 w 4978792"/>
              <a:gd name="connsiteY0" fmla="*/ 2538333 h 2565176"/>
              <a:gd name="connsiteX1" fmla="*/ 4977149 w 4978792"/>
              <a:gd name="connsiteY1" fmla="*/ 2565176 h 2565176"/>
              <a:gd name="connsiteX2" fmla="*/ 4978792 w 4978792"/>
              <a:gd name="connsiteY2" fmla="*/ 0 h 2565176"/>
              <a:gd name="connsiteX3" fmla="*/ 2955192 w 4978792"/>
              <a:gd name="connsiteY3" fmla="*/ 2846 h 2565176"/>
              <a:gd name="connsiteX4" fmla="*/ 2611639 w 4978792"/>
              <a:gd name="connsiteY4" fmla="*/ 178230 h 2565176"/>
              <a:gd name="connsiteX5" fmla="*/ 0 w 4978792"/>
              <a:gd name="connsiteY5" fmla="*/ 2538333 h 2565176"/>
              <a:gd name="connsiteX0" fmla="*/ 0 w 4978792"/>
              <a:gd name="connsiteY0" fmla="*/ 2538333 h 2565176"/>
              <a:gd name="connsiteX1" fmla="*/ 4977149 w 4978792"/>
              <a:gd name="connsiteY1" fmla="*/ 2565176 h 2565176"/>
              <a:gd name="connsiteX2" fmla="*/ 4978792 w 4978792"/>
              <a:gd name="connsiteY2" fmla="*/ 0 h 2565176"/>
              <a:gd name="connsiteX3" fmla="*/ 2955192 w 4978792"/>
              <a:gd name="connsiteY3" fmla="*/ 2846 h 2565176"/>
              <a:gd name="connsiteX4" fmla="*/ 2552080 w 4978792"/>
              <a:gd name="connsiteY4" fmla="*/ 223775 h 2565176"/>
              <a:gd name="connsiteX5" fmla="*/ 0 w 4978792"/>
              <a:gd name="connsiteY5" fmla="*/ 2538333 h 2565176"/>
              <a:gd name="connsiteX0" fmla="*/ 0 w 4978792"/>
              <a:gd name="connsiteY0" fmla="*/ 2538333 h 2565176"/>
              <a:gd name="connsiteX1" fmla="*/ 4977149 w 4978792"/>
              <a:gd name="connsiteY1" fmla="*/ 2565176 h 2565176"/>
              <a:gd name="connsiteX2" fmla="*/ 4978792 w 4978792"/>
              <a:gd name="connsiteY2" fmla="*/ 0 h 2565176"/>
              <a:gd name="connsiteX3" fmla="*/ 3000737 w 4978792"/>
              <a:gd name="connsiteY3" fmla="*/ 90433 h 2565176"/>
              <a:gd name="connsiteX4" fmla="*/ 2552080 w 4978792"/>
              <a:gd name="connsiteY4" fmla="*/ 223775 h 2565176"/>
              <a:gd name="connsiteX5" fmla="*/ 0 w 4978792"/>
              <a:gd name="connsiteY5" fmla="*/ 2538333 h 2565176"/>
              <a:gd name="connsiteX0" fmla="*/ 0 w 4978792"/>
              <a:gd name="connsiteY0" fmla="*/ 2542541 h 2569384"/>
              <a:gd name="connsiteX1" fmla="*/ 4977149 w 4978792"/>
              <a:gd name="connsiteY1" fmla="*/ 2569384 h 2569384"/>
              <a:gd name="connsiteX2" fmla="*/ 4978792 w 4978792"/>
              <a:gd name="connsiteY2" fmla="*/ 4208 h 2569384"/>
              <a:gd name="connsiteX3" fmla="*/ 3049785 w 4978792"/>
              <a:gd name="connsiteY3" fmla="*/ 48 h 2569384"/>
              <a:gd name="connsiteX4" fmla="*/ 2552080 w 4978792"/>
              <a:gd name="connsiteY4" fmla="*/ 227983 h 2569384"/>
              <a:gd name="connsiteX5" fmla="*/ 0 w 4978792"/>
              <a:gd name="connsiteY5" fmla="*/ 2542541 h 2569384"/>
              <a:gd name="connsiteX0" fmla="*/ 0 w 4978792"/>
              <a:gd name="connsiteY0" fmla="*/ 2542541 h 2569384"/>
              <a:gd name="connsiteX1" fmla="*/ 4977149 w 4978792"/>
              <a:gd name="connsiteY1" fmla="*/ 2569384 h 2569384"/>
              <a:gd name="connsiteX2" fmla="*/ 4978792 w 4978792"/>
              <a:gd name="connsiteY2" fmla="*/ 4208 h 2569384"/>
              <a:gd name="connsiteX3" fmla="*/ 3049785 w 4978792"/>
              <a:gd name="connsiteY3" fmla="*/ 48 h 2569384"/>
              <a:gd name="connsiteX4" fmla="*/ 2552080 w 4978792"/>
              <a:gd name="connsiteY4" fmla="*/ 227983 h 2569384"/>
              <a:gd name="connsiteX5" fmla="*/ 0 w 4978792"/>
              <a:gd name="connsiteY5" fmla="*/ 2542541 h 2569384"/>
              <a:gd name="connsiteX0" fmla="*/ 0 w 4978792"/>
              <a:gd name="connsiteY0" fmla="*/ 2542541 h 2569384"/>
              <a:gd name="connsiteX1" fmla="*/ 4977149 w 4978792"/>
              <a:gd name="connsiteY1" fmla="*/ 2569384 h 2569384"/>
              <a:gd name="connsiteX2" fmla="*/ 4978792 w 4978792"/>
              <a:gd name="connsiteY2" fmla="*/ 4208 h 2569384"/>
              <a:gd name="connsiteX3" fmla="*/ 3049785 w 4978792"/>
              <a:gd name="connsiteY3" fmla="*/ 48 h 2569384"/>
              <a:gd name="connsiteX4" fmla="*/ 2552080 w 4978792"/>
              <a:gd name="connsiteY4" fmla="*/ 227983 h 2569384"/>
              <a:gd name="connsiteX5" fmla="*/ 0 w 4978792"/>
              <a:gd name="connsiteY5" fmla="*/ 2542541 h 2569384"/>
              <a:gd name="connsiteX0" fmla="*/ 0 w 5006819"/>
              <a:gd name="connsiteY0" fmla="*/ 2563562 h 2569384"/>
              <a:gd name="connsiteX1" fmla="*/ 5005176 w 5006819"/>
              <a:gd name="connsiteY1" fmla="*/ 2569384 h 2569384"/>
              <a:gd name="connsiteX2" fmla="*/ 5006819 w 5006819"/>
              <a:gd name="connsiteY2" fmla="*/ 4208 h 2569384"/>
              <a:gd name="connsiteX3" fmla="*/ 3077812 w 5006819"/>
              <a:gd name="connsiteY3" fmla="*/ 48 h 2569384"/>
              <a:gd name="connsiteX4" fmla="*/ 2580107 w 5006819"/>
              <a:gd name="connsiteY4" fmla="*/ 227983 h 2569384"/>
              <a:gd name="connsiteX5" fmla="*/ 0 w 5006819"/>
              <a:gd name="connsiteY5" fmla="*/ 2563562 h 2569384"/>
              <a:gd name="connsiteX0" fmla="*/ 0 w 5012216"/>
              <a:gd name="connsiteY0" fmla="*/ 2563562 h 2579894"/>
              <a:gd name="connsiteX1" fmla="*/ 5012183 w 5012216"/>
              <a:gd name="connsiteY1" fmla="*/ 2579894 h 2579894"/>
              <a:gd name="connsiteX2" fmla="*/ 5006819 w 5012216"/>
              <a:gd name="connsiteY2" fmla="*/ 4208 h 2579894"/>
              <a:gd name="connsiteX3" fmla="*/ 3077812 w 5012216"/>
              <a:gd name="connsiteY3" fmla="*/ 48 h 2579894"/>
              <a:gd name="connsiteX4" fmla="*/ 2580107 w 5012216"/>
              <a:gd name="connsiteY4" fmla="*/ 227983 h 2579894"/>
              <a:gd name="connsiteX5" fmla="*/ 0 w 5012216"/>
              <a:gd name="connsiteY5" fmla="*/ 2563562 h 2579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12216" h="2579894">
                <a:moveTo>
                  <a:pt x="0" y="2563562"/>
                </a:moveTo>
                <a:lnTo>
                  <a:pt x="5012183" y="2579894"/>
                </a:lnTo>
                <a:cubicBezTo>
                  <a:pt x="5012731" y="1724835"/>
                  <a:pt x="5006271" y="859267"/>
                  <a:pt x="5006819" y="4208"/>
                </a:cubicBezTo>
                <a:cubicBezTo>
                  <a:pt x="5004064" y="8971"/>
                  <a:pt x="3406195" y="-761"/>
                  <a:pt x="3077812" y="48"/>
                </a:cubicBezTo>
                <a:cubicBezTo>
                  <a:pt x="2804531" y="3012"/>
                  <a:pt x="2692945" y="129062"/>
                  <a:pt x="2580107" y="227983"/>
                </a:cubicBezTo>
                <a:cubicBezTo>
                  <a:pt x="2580880" y="232220"/>
                  <a:pt x="1239321" y="1438707"/>
                  <a:pt x="0" y="256356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r">
              <a:buNone/>
              <a:defRPr sz="1200">
                <a:solidFill>
                  <a:srgbClr val="C00000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5" name="Espace réservé du numéro de diapositive 5">
            <a:extLst>
              <a:ext uri="{FF2B5EF4-FFF2-40B4-BE49-F238E27FC236}">
                <a16:creationId xmlns:a16="http://schemas.microsoft.com/office/drawing/2014/main" id="{01025EF7-17C8-1630-2998-598F6CB85C6D}"/>
              </a:ext>
            </a:extLst>
          </p:cNvPr>
          <p:cNvSpPr txBox="1">
            <a:spLocks/>
          </p:cNvSpPr>
          <p:nvPr userDrawn="1"/>
        </p:nvSpPr>
        <p:spPr>
          <a:xfrm>
            <a:off x="11492835" y="6399682"/>
            <a:ext cx="3361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r" defTabSz="914400" rtl="0" eaLnBrk="1" latinLnBrk="0" hangingPunct="1">
              <a:defRPr sz="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0605D4-E855-A849-9B86-DAC375F05519}" type="slidenum">
              <a:rPr lang="fr-FR" smtClean="0"/>
              <a:pPr/>
              <a:t>‹#›</a:t>
            </a:fld>
            <a:r>
              <a:rPr lang="fr-FR" dirty="0"/>
              <a:t> </a:t>
            </a:r>
          </a:p>
        </p:txBody>
      </p:sp>
      <p:pic>
        <p:nvPicPr>
          <p:cNvPr id="2" name="Graphique 1">
            <a:extLst>
              <a:ext uri="{FF2B5EF4-FFF2-40B4-BE49-F238E27FC236}">
                <a16:creationId xmlns:a16="http://schemas.microsoft.com/office/drawing/2014/main" id="{A933E1EB-B5C0-2CF7-295C-D64EF6720DF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1876636" y="6485351"/>
            <a:ext cx="174598" cy="193784"/>
          </a:xfrm>
          <a:prstGeom prst="rect">
            <a:avLst/>
          </a:prstGeom>
        </p:spPr>
      </p:pic>
      <p:sp>
        <p:nvSpPr>
          <p:cNvPr id="5" name="Espace réservé du texte 7">
            <a:extLst>
              <a:ext uri="{FF2B5EF4-FFF2-40B4-BE49-F238E27FC236}">
                <a16:creationId xmlns:a16="http://schemas.microsoft.com/office/drawing/2014/main" id="{2FF040CD-EBC2-F8B8-07BC-0AA67DDEC0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099" y="1955663"/>
            <a:ext cx="5671313" cy="4095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120F54-20D0-0862-14E7-7D1033FCBDF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63480" y="6285397"/>
            <a:ext cx="1438656" cy="4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230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pictur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76FA4A-7654-6BAA-C50A-777E1D8620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3" y="6149063"/>
            <a:ext cx="720725" cy="720725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CDDC872C-AB7D-EB09-A21A-D7A4F08066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713657" y="-11915"/>
            <a:ext cx="2163072" cy="6889435"/>
          </a:xfrm>
          <a:prstGeom prst="rect">
            <a:avLst/>
          </a:prstGeom>
        </p:spPr>
      </p:pic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D5E426D-8676-C442-82F4-BD2BB46B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605D4-E855-A849-9B86-DAC375F05519}" type="slidenum">
              <a:rPr lang="fr-FR" smtClean="0"/>
              <a:t>‹#›</a:t>
            </a:fld>
            <a:endParaRPr lang="fr-FR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F6E9FBF2-3135-12EC-EEC0-379580207B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620" y="998290"/>
            <a:ext cx="4619625" cy="58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 cap="all" baseline="0">
                <a:solidFill>
                  <a:srgbClr val="B12029"/>
                </a:solidFill>
              </a:defRPr>
            </a:lvl1pPr>
          </a:lstStyle>
          <a:p>
            <a:r>
              <a:rPr lang="fr-FR" err="1"/>
              <a:t>Subtitle</a:t>
            </a:r>
            <a:endParaRPr lang="fr-FR"/>
          </a:p>
        </p:txBody>
      </p:sp>
      <p:sp>
        <p:nvSpPr>
          <p:cNvPr id="26" name="Espace réservé du titre 1">
            <a:extLst>
              <a:ext uri="{FF2B5EF4-FFF2-40B4-BE49-F238E27FC236}">
                <a16:creationId xmlns:a16="http://schemas.microsoft.com/office/drawing/2014/main" id="{173729C2-A30E-D594-8FDC-A1D607887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620" y="359402"/>
            <a:ext cx="5204367" cy="5633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54565B"/>
                </a:solidFill>
              </a:defRPr>
            </a:lvl1pPr>
          </a:lstStyle>
          <a:p>
            <a:r>
              <a:rPr lang="fr-FR"/>
              <a:t>Slide </a:t>
            </a:r>
            <a:r>
              <a:rPr lang="fr-FR" err="1"/>
              <a:t>title</a:t>
            </a:r>
            <a:endParaRPr lang="fr-FR"/>
          </a:p>
        </p:txBody>
      </p:sp>
      <p:pic>
        <p:nvPicPr>
          <p:cNvPr id="28" name="Graphique 27">
            <a:extLst>
              <a:ext uri="{FF2B5EF4-FFF2-40B4-BE49-F238E27FC236}">
                <a16:creationId xmlns:a16="http://schemas.microsoft.com/office/drawing/2014/main" id="{94DE5FDC-96A4-30BE-2D11-AE9868E51F3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-9832" y="-8176"/>
            <a:ext cx="643313" cy="2734080"/>
          </a:xfrm>
          <a:prstGeom prst="rect">
            <a:avLst/>
          </a:prstGeom>
        </p:spPr>
      </p:pic>
      <p:sp>
        <p:nvSpPr>
          <p:cNvPr id="4" name="Espace réservé pour une image  44">
            <a:extLst>
              <a:ext uri="{FF2B5EF4-FFF2-40B4-BE49-F238E27FC236}">
                <a16:creationId xmlns:a16="http://schemas.microsoft.com/office/drawing/2014/main" id="{DBC2A63E-0408-3E82-BE23-100D2726255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57412" y="-9653"/>
            <a:ext cx="5134586" cy="6879423"/>
          </a:xfrm>
          <a:custGeom>
            <a:avLst/>
            <a:gdLst>
              <a:gd name="connsiteX0" fmla="*/ 0 w 5801446"/>
              <a:gd name="connsiteY0" fmla="*/ 0 h 6858000"/>
              <a:gd name="connsiteX1" fmla="*/ 5801446 w 5801446"/>
              <a:gd name="connsiteY1" fmla="*/ 0 h 6858000"/>
              <a:gd name="connsiteX2" fmla="*/ 5801446 w 5801446"/>
              <a:gd name="connsiteY2" fmla="*/ 6858000 h 6858000"/>
              <a:gd name="connsiteX3" fmla="*/ 1454575 w 5801446"/>
              <a:gd name="connsiteY3" fmla="*/ 6858000 h 6858000"/>
              <a:gd name="connsiteX4" fmla="*/ 1969356 w 5801446"/>
              <a:gd name="connsiteY4" fmla="*/ 4978388 h 6858000"/>
              <a:gd name="connsiteX0" fmla="*/ 0 w 5801446"/>
              <a:gd name="connsiteY0" fmla="*/ 0 h 6858000"/>
              <a:gd name="connsiteX1" fmla="*/ 5801446 w 5801446"/>
              <a:gd name="connsiteY1" fmla="*/ 0 h 6858000"/>
              <a:gd name="connsiteX2" fmla="*/ 5801446 w 5801446"/>
              <a:gd name="connsiteY2" fmla="*/ 6858000 h 6858000"/>
              <a:gd name="connsiteX3" fmla="*/ 1454575 w 5801446"/>
              <a:gd name="connsiteY3" fmla="*/ 6858000 h 6858000"/>
              <a:gd name="connsiteX4" fmla="*/ 1965390 w 5801446"/>
              <a:gd name="connsiteY4" fmla="*/ 5800725 h 6858000"/>
              <a:gd name="connsiteX5" fmla="*/ 1969356 w 5801446"/>
              <a:gd name="connsiteY5" fmla="*/ 4978388 h 6858000"/>
              <a:gd name="connsiteX6" fmla="*/ 0 w 5801446"/>
              <a:gd name="connsiteY6" fmla="*/ 0 h 6858000"/>
              <a:gd name="connsiteX0" fmla="*/ 0 w 5801446"/>
              <a:gd name="connsiteY0" fmla="*/ 0 h 6858022"/>
              <a:gd name="connsiteX1" fmla="*/ 5801446 w 5801446"/>
              <a:gd name="connsiteY1" fmla="*/ 0 h 6858022"/>
              <a:gd name="connsiteX2" fmla="*/ 5801446 w 5801446"/>
              <a:gd name="connsiteY2" fmla="*/ 6858000 h 6858022"/>
              <a:gd name="connsiteX3" fmla="*/ 1454575 w 5801446"/>
              <a:gd name="connsiteY3" fmla="*/ 6858000 h 6858022"/>
              <a:gd name="connsiteX4" fmla="*/ 1965390 w 5801446"/>
              <a:gd name="connsiteY4" fmla="*/ 5800725 h 6858022"/>
              <a:gd name="connsiteX5" fmla="*/ 1969356 w 5801446"/>
              <a:gd name="connsiteY5" fmla="*/ 4978388 h 6858022"/>
              <a:gd name="connsiteX6" fmla="*/ 0 w 5801446"/>
              <a:gd name="connsiteY6" fmla="*/ 0 h 6858022"/>
              <a:gd name="connsiteX0" fmla="*/ 0 w 5801446"/>
              <a:gd name="connsiteY0" fmla="*/ 0 h 6858023"/>
              <a:gd name="connsiteX1" fmla="*/ 5801446 w 5801446"/>
              <a:gd name="connsiteY1" fmla="*/ 0 h 6858023"/>
              <a:gd name="connsiteX2" fmla="*/ 5801446 w 5801446"/>
              <a:gd name="connsiteY2" fmla="*/ 6858000 h 6858023"/>
              <a:gd name="connsiteX3" fmla="*/ 1454575 w 5801446"/>
              <a:gd name="connsiteY3" fmla="*/ 6858000 h 6858023"/>
              <a:gd name="connsiteX4" fmla="*/ 1965390 w 5801446"/>
              <a:gd name="connsiteY4" fmla="*/ 5800725 h 6858023"/>
              <a:gd name="connsiteX5" fmla="*/ 1969356 w 5801446"/>
              <a:gd name="connsiteY5" fmla="*/ 4978388 h 6858023"/>
              <a:gd name="connsiteX6" fmla="*/ 0 w 5801446"/>
              <a:gd name="connsiteY6" fmla="*/ 0 h 6858023"/>
              <a:gd name="connsiteX0" fmla="*/ 0 w 5801446"/>
              <a:gd name="connsiteY0" fmla="*/ 0 h 6858023"/>
              <a:gd name="connsiteX1" fmla="*/ 5801446 w 5801446"/>
              <a:gd name="connsiteY1" fmla="*/ 0 h 6858023"/>
              <a:gd name="connsiteX2" fmla="*/ 5801446 w 5801446"/>
              <a:gd name="connsiteY2" fmla="*/ 6858000 h 6858023"/>
              <a:gd name="connsiteX3" fmla="*/ 1454575 w 5801446"/>
              <a:gd name="connsiteY3" fmla="*/ 6858000 h 6858023"/>
              <a:gd name="connsiteX4" fmla="*/ 1965390 w 5801446"/>
              <a:gd name="connsiteY4" fmla="*/ 5800725 h 6858023"/>
              <a:gd name="connsiteX5" fmla="*/ 1969356 w 5801446"/>
              <a:gd name="connsiteY5" fmla="*/ 4978388 h 6858023"/>
              <a:gd name="connsiteX6" fmla="*/ 0 w 5801446"/>
              <a:gd name="connsiteY6" fmla="*/ 0 h 6858023"/>
              <a:gd name="connsiteX0" fmla="*/ 0 w 5801446"/>
              <a:gd name="connsiteY0" fmla="*/ 0 h 6858023"/>
              <a:gd name="connsiteX1" fmla="*/ 5801446 w 5801446"/>
              <a:gd name="connsiteY1" fmla="*/ 0 h 6858023"/>
              <a:gd name="connsiteX2" fmla="*/ 5801446 w 5801446"/>
              <a:gd name="connsiteY2" fmla="*/ 6858000 h 6858023"/>
              <a:gd name="connsiteX3" fmla="*/ 1454575 w 5801446"/>
              <a:gd name="connsiteY3" fmla="*/ 6858000 h 6858023"/>
              <a:gd name="connsiteX4" fmla="*/ 1965390 w 5801446"/>
              <a:gd name="connsiteY4" fmla="*/ 5800725 h 6858023"/>
              <a:gd name="connsiteX5" fmla="*/ 2026506 w 5801446"/>
              <a:gd name="connsiteY5" fmla="*/ 5130788 h 6858023"/>
              <a:gd name="connsiteX6" fmla="*/ 0 w 5801446"/>
              <a:gd name="connsiteY6" fmla="*/ 0 h 6858023"/>
              <a:gd name="connsiteX0" fmla="*/ 0 w 5801446"/>
              <a:gd name="connsiteY0" fmla="*/ 0 h 6858023"/>
              <a:gd name="connsiteX1" fmla="*/ 5801446 w 5801446"/>
              <a:gd name="connsiteY1" fmla="*/ 0 h 6858023"/>
              <a:gd name="connsiteX2" fmla="*/ 5801446 w 5801446"/>
              <a:gd name="connsiteY2" fmla="*/ 6858000 h 6858023"/>
              <a:gd name="connsiteX3" fmla="*/ 1454575 w 5801446"/>
              <a:gd name="connsiteY3" fmla="*/ 6858000 h 6858023"/>
              <a:gd name="connsiteX4" fmla="*/ 1965390 w 5801446"/>
              <a:gd name="connsiteY4" fmla="*/ 5800725 h 6858023"/>
              <a:gd name="connsiteX5" fmla="*/ 2026506 w 5801446"/>
              <a:gd name="connsiteY5" fmla="*/ 5130788 h 6858023"/>
              <a:gd name="connsiteX6" fmla="*/ 0 w 5801446"/>
              <a:gd name="connsiteY6" fmla="*/ 0 h 6858023"/>
              <a:gd name="connsiteX0" fmla="*/ 0 w 5801446"/>
              <a:gd name="connsiteY0" fmla="*/ 0 h 6858023"/>
              <a:gd name="connsiteX1" fmla="*/ 5801446 w 5801446"/>
              <a:gd name="connsiteY1" fmla="*/ 0 h 6858023"/>
              <a:gd name="connsiteX2" fmla="*/ 5801446 w 5801446"/>
              <a:gd name="connsiteY2" fmla="*/ 6858000 h 6858023"/>
              <a:gd name="connsiteX3" fmla="*/ 1454575 w 5801446"/>
              <a:gd name="connsiteY3" fmla="*/ 6858000 h 6858023"/>
              <a:gd name="connsiteX4" fmla="*/ 1965390 w 5801446"/>
              <a:gd name="connsiteY4" fmla="*/ 5800725 h 6858023"/>
              <a:gd name="connsiteX5" fmla="*/ 2026506 w 5801446"/>
              <a:gd name="connsiteY5" fmla="*/ 5130788 h 6858023"/>
              <a:gd name="connsiteX6" fmla="*/ 0 w 5801446"/>
              <a:gd name="connsiteY6" fmla="*/ 0 h 6858023"/>
              <a:gd name="connsiteX0" fmla="*/ 0 w 5801446"/>
              <a:gd name="connsiteY0" fmla="*/ 0 h 6858023"/>
              <a:gd name="connsiteX1" fmla="*/ 5801446 w 5801446"/>
              <a:gd name="connsiteY1" fmla="*/ 0 h 6858023"/>
              <a:gd name="connsiteX2" fmla="*/ 5801446 w 5801446"/>
              <a:gd name="connsiteY2" fmla="*/ 6858000 h 6858023"/>
              <a:gd name="connsiteX3" fmla="*/ 1454575 w 5801446"/>
              <a:gd name="connsiteY3" fmla="*/ 6858000 h 6858023"/>
              <a:gd name="connsiteX4" fmla="*/ 1965390 w 5801446"/>
              <a:gd name="connsiteY4" fmla="*/ 5800725 h 6858023"/>
              <a:gd name="connsiteX5" fmla="*/ 2026506 w 5801446"/>
              <a:gd name="connsiteY5" fmla="*/ 5130788 h 6858023"/>
              <a:gd name="connsiteX6" fmla="*/ 0 w 5801446"/>
              <a:gd name="connsiteY6" fmla="*/ 0 h 6858023"/>
              <a:gd name="connsiteX0" fmla="*/ 0 w 5801446"/>
              <a:gd name="connsiteY0" fmla="*/ 0 h 6858024"/>
              <a:gd name="connsiteX1" fmla="*/ 5801446 w 5801446"/>
              <a:gd name="connsiteY1" fmla="*/ 0 h 6858024"/>
              <a:gd name="connsiteX2" fmla="*/ 5801446 w 5801446"/>
              <a:gd name="connsiteY2" fmla="*/ 6858000 h 6858024"/>
              <a:gd name="connsiteX3" fmla="*/ 1454575 w 5801446"/>
              <a:gd name="connsiteY3" fmla="*/ 6858000 h 6858024"/>
              <a:gd name="connsiteX4" fmla="*/ 1965390 w 5801446"/>
              <a:gd name="connsiteY4" fmla="*/ 5800725 h 6858024"/>
              <a:gd name="connsiteX5" fmla="*/ 2026506 w 5801446"/>
              <a:gd name="connsiteY5" fmla="*/ 5130788 h 6858024"/>
              <a:gd name="connsiteX6" fmla="*/ 0 w 5801446"/>
              <a:gd name="connsiteY6" fmla="*/ 0 h 6858024"/>
              <a:gd name="connsiteX0" fmla="*/ 0 w 5801446"/>
              <a:gd name="connsiteY0" fmla="*/ 0 h 6858024"/>
              <a:gd name="connsiteX1" fmla="*/ 5801446 w 5801446"/>
              <a:gd name="connsiteY1" fmla="*/ 0 h 6858024"/>
              <a:gd name="connsiteX2" fmla="*/ 5801446 w 5801446"/>
              <a:gd name="connsiteY2" fmla="*/ 6858000 h 6858024"/>
              <a:gd name="connsiteX3" fmla="*/ 1454575 w 5801446"/>
              <a:gd name="connsiteY3" fmla="*/ 6858000 h 6858024"/>
              <a:gd name="connsiteX4" fmla="*/ 1965390 w 5801446"/>
              <a:gd name="connsiteY4" fmla="*/ 5800725 h 6858024"/>
              <a:gd name="connsiteX5" fmla="*/ 1931256 w 5801446"/>
              <a:gd name="connsiteY5" fmla="*/ 4892663 h 6858024"/>
              <a:gd name="connsiteX6" fmla="*/ 0 w 5801446"/>
              <a:gd name="connsiteY6" fmla="*/ 0 h 6858024"/>
              <a:gd name="connsiteX0" fmla="*/ 0 w 5801446"/>
              <a:gd name="connsiteY0" fmla="*/ 0 h 6858018"/>
              <a:gd name="connsiteX1" fmla="*/ 5801446 w 5801446"/>
              <a:gd name="connsiteY1" fmla="*/ 0 h 6858018"/>
              <a:gd name="connsiteX2" fmla="*/ 5801446 w 5801446"/>
              <a:gd name="connsiteY2" fmla="*/ 6858000 h 6858018"/>
              <a:gd name="connsiteX3" fmla="*/ 1454575 w 5801446"/>
              <a:gd name="connsiteY3" fmla="*/ 6858000 h 6858018"/>
              <a:gd name="connsiteX4" fmla="*/ 2041590 w 5801446"/>
              <a:gd name="connsiteY4" fmla="*/ 5572125 h 6858018"/>
              <a:gd name="connsiteX5" fmla="*/ 1931256 w 5801446"/>
              <a:gd name="connsiteY5" fmla="*/ 4892663 h 6858018"/>
              <a:gd name="connsiteX6" fmla="*/ 0 w 5801446"/>
              <a:gd name="connsiteY6" fmla="*/ 0 h 6858018"/>
              <a:gd name="connsiteX0" fmla="*/ 0 w 5801446"/>
              <a:gd name="connsiteY0" fmla="*/ 0 h 6858017"/>
              <a:gd name="connsiteX1" fmla="*/ 5801446 w 5801446"/>
              <a:gd name="connsiteY1" fmla="*/ 0 h 6858017"/>
              <a:gd name="connsiteX2" fmla="*/ 5801446 w 5801446"/>
              <a:gd name="connsiteY2" fmla="*/ 6858000 h 6858017"/>
              <a:gd name="connsiteX3" fmla="*/ 1454575 w 5801446"/>
              <a:gd name="connsiteY3" fmla="*/ 6858000 h 6858017"/>
              <a:gd name="connsiteX4" fmla="*/ 2013015 w 5801446"/>
              <a:gd name="connsiteY4" fmla="*/ 5534025 h 6858017"/>
              <a:gd name="connsiteX5" fmla="*/ 1931256 w 5801446"/>
              <a:gd name="connsiteY5" fmla="*/ 4892663 h 6858017"/>
              <a:gd name="connsiteX6" fmla="*/ 0 w 5801446"/>
              <a:gd name="connsiteY6" fmla="*/ 0 h 6858017"/>
              <a:gd name="connsiteX0" fmla="*/ 0 w 5801446"/>
              <a:gd name="connsiteY0" fmla="*/ 0 h 6858017"/>
              <a:gd name="connsiteX1" fmla="*/ 5801446 w 5801446"/>
              <a:gd name="connsiteY1" fmla="*/ 0 h 6858017"/>
              <a:gd name="connsiteX2" fmla="*/ 5801446 w 5801446"/>
              <a:gd name="connsiteY2" fmla="*/ 6858000 h 6858017"/>
              <a:gd name="connsiteX3" fmla="*/ 1540300 w 5801446"/>
              <a:gd name="connsiteY3" fmla="*/ 6858000 h 6858017"/>
              <a:gd name="connsiteX4" fmla="*/ 2013015 w 5801446"/>
              <a:gd name="connsiteY4" fmla="*/ 5534025 h 6858017"/>
              <a:gd name="connsiteX5" fmla="*/ 1931256 w 5801446"/>
              <a:gd name="connsiteY5" fmla="*/ 4892663 h 6858017"/>
              <a:gd name="connsiteX6" fmla="*/ 0 w 5801446"/>
              <a:gd name="connsiteY6" fmla="*/ 0 h 6858017"/>
              <a:gd name="connsiteX0" fmla="*/ 0 w 5801446"/>
              <a:gd name="connsiteY0" fmla="*/ 0 h 6858017"/>
              <a:gd name="connsiteX1" fmla="*/ 5801446 w 5801446"/>
              <a:gd name="connsiteY1" fmla="*/ 0 h 6858017"/>
              <a:gd name="connsiteX2" fmla="*/ 5801446 w 5801446"/>
              <a:gd name="connsiteY2" fmla="*/ 6858000 h 6858017"/>
              <a:gd name="connsiteX3" fmla="*/ 1511725 w 5801446"/>
              <a:gd name="connsiteY3" fmla="*/ 6858000 h 6858017"/>
              <a:gd name="connsiteX4" fmla="*/ 2013015 w 5801446"/>
              <a:gd name="connsiteY4" fmla="*/ 5534025 h 6858017"/>
              <a:gd name="connsiteX5" fmla="*/ 1931256 w 5801446"/>
              <a:gd name="connsiteY5" fmla="*/ 4892663 h 6858017"/>
              <a:gd name="connsiteX6" fmla="*/ 0 w 5801446"/>
              <a:gd name="connsiteY6" fmla="*/ 0 h 6858017"/>
              <a:gd name="connsiteX0" fmla="*/ 0 w 5801446"/>
              <a:gd name="connsiteY0" fmla="*/ 0 h 6858017"/>
              <a:gd name="connsiteX1" fmla="*/ 5801446 w 5801446"/>
              <a:gd name="connsiteY1" fmla="*/ 0 h 6858017"/>
              <a:gd name="connsiteX2" fmla="*/ 5801446 w 5801446"/>
              <a:gd name="connsiteY2" fmla="*/ 6858000 h 6858017"/>
              <a:gd name="connsiteX3" fmla="*/ 1511725 w 5801446"/>
              <a:gd name="connsiteY3" fmla="*/ 6858000 h 6858017"/>
              <a:gd name="connsiteX4" fmla="*/ 2013015 w 5801446"/>
              <a:gd name="connsiteY4" fmla="*/ 5534025 h 6858017"/>
              <a:gd name="connsiteX5" fmla="*/ 2023590 w 5801446"/>
              <a:gd name="connsiteY5" fmla="*/ 4865856 h 6858017"/>
              <a:gd name="connsiteX6" fmla="*/ 0 w 5801446"/>
              <a:gd name="connsiteY6" fmla="*/ 0 h 6858017"/>
              <a:gd name="connsiteX0" fmla="*/ 0 w 5801446"/>
              <a:gd name="connsiteY0" fmla="*/ 0 h 6858017"/>
              <a:gd name="connsiteX1" fmla="*/ 5801446 w 5801446"/>
              <a:gd name="connsiteY1" fmla="*/ 0 h 6858017"/>
              <a:gd name="connsiteX2" fmla="*/ 5801446 w 5801446"/>
              <a:gd name="connsiteY2" fmla="*/ 6858000 h 6858017"/>
              <a:gd name="connsiteX3" fmla="*/ 1511725 w 5801446"/>
              <a:gd name="connsiteY3" fmla="*/ 6858000 h 6858017"/>
              <a:gd name="connsiteX4" fmla="*/ 2102370 w 5801446"/>
              <a:gd name="connsiteY4" fmla="*/ 5557853 h 6858017"/>
              <a:gd name="connsiteX5" fmla="*/ 2023590 w 5801446"/>
              <a:gd name="connsiteY5" fmla="*/ 4865856 h 6858017"/>
              <a:gd name="connsiteX6" fmla="*/ 0 w 5801446"/>
              <a:gd name="connsiteY6" fmla="*/ 0 h 6858017"/>
              <a:gd name="connsiteX0" fmla="*/ 0 w 5801446"/>
              <a:gd name="connsiteY0" fmla="*/ 0 h 6858017"/>
              <a:gd name="connsiteX1" fmla="*/ 5801446 w 5801446"/>
              <a:gd name="connsiteY1" fmla="*/ 0 h 6858017"/>
              <a:gd name="connsiteX2" fmla="*/ 5801446 w 5801446"/>
              <a:gd name="connsiteY2" fmla="*/ 6858000 h 6858017"/>
              <a:gd name="connsiteX3" fmla="*/ 1511725 w 5801446"/>
              <a:gd name="connsiteY3" fmla="*/ 6858000 h 6858017"/>
              <a:gd name="connsiteX4" fmla="*/ 2102370 w 5801446"/>
              <a:gd name="connsiteY4" fmla="*/ 5557853 h 6858017"/>
              <a:gd name="connsiteX5" fmla="*/ 2023590 w 5801446"/>
              <a:gd name="connsiteY5" fmla="*/ 4865856 h 6858017"/>
              <a:gd name="connsiteX6" fmla="*/ 0 w 5801446"/>
              <a:gd name="connsiteY6" fmla="*/ 0 h 6858017"/>
              <a:gd name="connsiteX0" fmla="*/ 0 w 5801446"/>
              <a:gd name="connsiteY0" fmla="*/ 0 h 6860995"/>
              <a:gd name="connsiteX1" fmla="*/ 5801446 w 5801446"/>
              <a:gd name="connsiteY1" fmla="*/ 0 h 6860995"/>
              <a:gd name="connsiteX2" fmla="*/ 5801446 w 5801446"/>
              <a:gd name="connsiteY2" fmla="*/ 6858000 h 6860995"/>
              <a:gd name="connsiteX3" fmla="*/ 1612994 w 5801446"/>
              <a:gd name="connsiteY3" fmla="*/ 6860978 h 6860995"/>
              <a:gd name="connsiteX4" fmla="*/ 2102370 w 5801446"/>
              <a:gd name="connsiteY4" fmla="*/ 5557853 h 6860995"/>
              <a:gd name="connsiteX5" fmla="*/ 2023590 w 5801446"/>
              <a:gd name="connsiteY5" fmla="*/ 4865856 h 6860995"/>
              <a:gd name="connsiteX6" fmla="*/ 0 w 5801446"/>
              <a:gd name="connsiteY6" fmla="*/ 0 h 6860995"/>
              <a:gd name="connsiteX0" fmla="*/ 0 w 5801446"/>
              <a:gd name="connsiteY0" fmla="*/ 0 h 6860996"/>
              <a:gd name="connsiteX1" fmla="*/ 5801446 w 5801446"/>
              <a:gd name="connsiteY1" fmla="*/ 0 h 6860996"/>
              <a:gd name="connsiteX2" fmla="*/ 5801446 w 5801446"/>
              <a:gd name="connsiteY2" fmla="*/ 6858000 h 6860996"/>
              <a:gd name="connsiteX3" fmla="*/ 1612994 w 5801446"/>
              <a:gd name="connsiteY3" fmla="*/ 6860978 h 6860996"/>
              <a:gd name="connsiteX4" fmla="*/ 2102370 w 5801446"/>
              <a:gd name="connsiteY4" fmla="*/ 5557853 h 6860996"/>
              <a:gd name="connsiteX5" fmla="*/ 2023590 w 5801446"/>
              <a:gd name="connsiteY5" fmla="*/ 4865856 h 6860996"/>
              <a:gd name="connsiteX6" fmla="*/ 0 w 5801446"/>
              <a:gd name="connsiteY6" fmla="*/ 0 h 6860996"/>
              <a:gd name="connsiteX0" fmla="*/ 0 w 5801446"/>
              <a:gd name="connsiteY0" fmla="*/ 0 h 6860996"/>
              <a:gd name="connsiteX1" fmla="*/ 5801446 w 5801446"/>
              <a:gd name="connsiteY1" fmla="*/ 0 h 6860996"/>
              <a:gd name="connsiteX2" fmla="*/ 5801446 w 5801446"/>
              <a:gd name="connsiteY2" fmla="*/ 6858000 h 6860996"/>
              <a:gd name="connsiteX3" fmla="*/ 1612994 w 5801446"/>
              <a:gd name="connsiteY3" fmla="*/ 6860978 h 6860996"/>
              <a:gd name="connsiteX4" fmla="*/ 2102370 w 5801446"/>
              <a:gd name="connsiteY4" fmla="*/ 5557853 h 6860996"/>
              <a:gd name="connsiteX5" fmla="*/ 2047036 w 5801446"/>
              <a:gd name="connsiteY5" fmla="*/ 4865856 h 6860996"/>
              <a:gd name="connsiteX6" fmla="*/ 0 w 5801446"/>
              <a:gd name="connsiteY6" fmla="*/ 0 h 6860996"/>
              <a:gd name="connsiteX0" fmla="*/ 0 w 5801446"/>
              <a:gd name="connsiteY0" fmla="*/ 0 h 6860996"/>
              <a:gd name="connsiteX1" fmla="*/ 5801446 w 5801446"/>
              <a:gd name="connsiteY1" fmla="*/ 0 h 6860996"/>
              <a:gd name="connsiteX2" fmla="*/ 5801446 w 5801446"/>
              <a:gd name="connsiteY2" fmla="*/ 6858000 h 6860996"/>
              <a:gd name="connsiteX3" fmla="*/ 1612994 w 5801446"/>
              <a:gd name="connsiteY3" fmla="*/ 6860978 h 6860996"/>
              <a:gd name="connsiteX4" fmla="*/ 2111163 w 5801446"/>
              <a:gd name="connsiteY4" fmla="*/ 5563715 h 6860996"/>
              <a:gd name="connsiteX5" fmla="*/ 2047036 w 5801446"/>
              <a:gd name="connsiteY5" fmla="*/ 4865856 h 6860996"/>
              <a:gd name="connsiteX6" fmla="*/ 0 w 5801446"/>
              <a:gd name="connsiteY6" fmla="*/ 0 h 6860996"/>
              <a:gd name="connsiteX0" fmla="*/ 0 w 5801446"/>
              <a:gd name="connsiteY0" fmla="*/ 0 h 6860996"/>
              <a:gd name="connsiteX1" fmla="*/ 5801446 w 5801446"/>
              <a:gd name="connsiteY1" fmla="*/ 0 h 6860996"/>
              <a:gd name="connsiteX2" fmla="*/ 5801446 w 5801446"/>
              <a:gd name="connsiteY2" fmla="*/ 6858000 h 6860996"/>
              <a:gd name="connsiteX3" fmla="*/ 1612994 w 5801446"/>
              <a:gd name="connsiteY3" fmla="*/ 6860978 h 6860996"/>
              <a:gd name="connsiteX4" fmla="*/ 2111163 w 5801446"/>
              <a:gd name="connsiteY4" fmla="*/ 5563715 h 6860996"/>
              <a:gd name="connsiteX5" fmla="*/ 2047036 w 5801446"/>
              <a:gd name="connsiteY5" fmla="*/ 4865856 h 6860996"/>
              <a:gd name="connsiteX6" fmla="*/ 0 w 5801446"/>
              <a:gd name="connsiteY6" fmla="*/ 0 h 6860996"/>
              <a:gd name="connsiteX0" fmla="*/ 0 w 5801446"/>
              <a:gd name="connsiteY0" fmla="*/ 0 h 6869788"/>
              <a:gd name="connsiteX1" fmla="*/ 5801446 w 5801446"/>
              <a:gd name="connsiteY1" fmla="*/ 0 h 6869788"/>
              <a:gd name="connsiteX2" fmla="*/ 5801446 w 5801446"/>
              <a:gd name="connsiteY2" fmla="*/ 6858000 h 6869788"/>
              <a:gd name="connsiteX3" fmla="*/ 1621786 w 5801446"/>
              <a:gd name="connsiteY3" fmla="*/ 6869770 h 6869788"/>
              <a:gd name="connsiteX4" fmla="*/ 2111163 w 5801446"/>
              <a:gd name="connsiteY4" fmla="*/ 5563715 h 6869788"/>
              <a:gd name="connsiteX5" fmla="*/ 2047036 w 5801446"/>
              <a:gd name="connsiteY5" fmla="*/ 4865856 h 6869788"/>
              <a:gd name="connsiteX6" fmla="*/ 0 w 5801446"/>
              <a:gd name="connsiteY6" fmla="*/ 0 h 6869788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862251 w 5616661"/>
              <a:gd name="connsiteY5" fmla="*/ 4867761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862251 w 5616661"/>
              <a:gd name="connsiteY5" fmla="*/ 4867761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862251 w 5616661"/>
              <a:gd name="connsiteY5" fmla="*/ 4867761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862251 w 5616661"/>
              <a:gd name="connsiteY5" fmla="*/ 488109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968931 w 5616661"/>
              <a:gd name="connsiteY5" fmla="*/ 498015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890183 w 5616661"/>
              <a:gd name="connsiteY4" fmla="*/ 5563715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35903 w 5616661"/>
              <a:gd name="connsiteY4" fmla="*/ 5544665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35903 w 5616661"/>
              <a:gd name="connsiteY4" fmla="*/ 5544665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35903 w 5616661"/>
              <a:gd name="connsiteY4" fmla="*/ 5544665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35903 w 5616661"/>
              <a:gd name="connsiteY4" fmla="*/ 5544665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63742"/>
              <a:gd name="connsiteX1" fmla="*/ 5616661 w 5616661"/>
              <a:gd name="connsiteY1" fmla="*/ 1905 h 6863742"/>
              <a:gd name="connsiteX2" fmla="*/ 5616661 w 5616661"/>
              <a:gd name="connsiteY2" fmla="*/ 6859905 h 6863742"/>
              <a:gd name="connsiteX3" fmla="*/ 474893 w 5616661"/>
              <a:gd name="connsiteY3" fmla="*/ 6863724 h 6863742"/>
              <a:gd name="connsiteX4" fmla="*/ 1935903 w 5616661"/>
              <a:gd name="connsiteY4" fmla="*/ 5544665 h 6863742"/>
              <a:gd name="connsiteX5" fmla="*/ 1917496 w 5616661"/>
              <a:gd name="connsiteY5" fmla="*/ 5025876 h 6863742"/>
              <a:gd name="connsiteX6" fmla="*/ 0 w 5616661"/>
              <a:gd name="connsiteY6" fmla="*/ 0 h 6863742"/>
              <a:gd name="connsiteX0" fmla="*/ 0 w 5616661"/>
              <a:gd name="connsiteY0" fmla="*/ 0 h 6863728"/>
              <a:gd name="connsiteX1" fmla="*/ 5616661 w 5616661"/>
              <a:gd name="connsiteY1" fmla="*/ 1905 h 6863728"/>
              <a:gd name="connsiteX2" fmla="*/ 5616661 w 5616661"/>
              <a:gd name="connsiteY2" fmla="*/ 6859905 h 6863728"/>
              <a:gd name="connsiteX3" fmla="*/ 474893 w 5616661"/>
              <a:gd name="connsiteY3" fmla="*/ 6863724 h 6863728"/>
              <a:gd name="connsiteX4" fmla="*/ 488766 w 5616661"/>
              <a:gd name="connsiteY4" fmla="*/ 2570877 h 6863728"/>
              <a:gd name="connsiteX5" fmla="*/ 1917496 w 5616661"/>
              <a:gd name="connsiteY5" fmla="*/ 5025876 h 6863728"/>
              <a:gd name="connsiteX6" fmla="*/ 0 w 5616661"/>
              <a:gd name="connsiteY6" fmla="*/ 0 h 6863728"/>
              <a:gd name="connsiteX0" fmla="*/ 0 w 5616661"/>
              <a:gd name="connsiteY0" fmla="*/ 0 h 6863728"/>
              <a:gd name="connsiteX1" fmla="*/ 5616661 w 5616661"/>
              <a:gd name="connsiteY1" fmla="*/ 1905 h 6863728"/>
              <a:gd name="connsiteX2" fmla="*/ 5616661 w 5616661"/>
              <a:gd name="connsiteY2" fmla="*/ 6859905 h 6863728"/>
              <a:gd name="connsiteX3" fmla="*/ 474893 w 5616661"/>
              <a:gd name="connsiteY3" fmla="*/ 6863724 h 6863728"/>
              <a:gd name="connsiteX4" fmla="*/ 488766 w 5616661"/>
              <a:gd name="connsiteY4" fmla="*/ 2570877 h 6863728"/>
              <a:gd name="connsiteX5" fmla="*/ 1917496 w 5616661"/>
              <a:gd name="connsiteY5" fmla="*/ 5025876 h 6863728"/>
              <a:gd name="connsiteX6" fmla="*/ 0 w 5616661"/>
              <a:gd name="connsiteY6" fmla="*/ 0 h 6863728"/>
              <a:gd name="connsiteX0" fmla="*/ 0 w 5616661"/>
              <a:gd name="connsiteY0" fmla="*/ 0 h 6863728"/>
              <a:gd name="connsiteX1" fmla="*/ 5616661 w 5616661"/>
              <a:gd name="connsiteY1" fmla="*/ 1905 h 6863728"/>
              <a:gd name="connsiteX2" fmla="*/ 5616661 w 5616661"/>
              <a:gd name="connsiteY2" fmla="*/ 6859905 h 6863728"/>
              <a:gd name="connsiteX3" fmla="*/ 490795 w 5616661"/>
              <a:gd name="connsiteY3" fmla="*/ 6863724 h 6863728"/>
              <a:gd name="connsiteX4" fmla="*/ 488766 w 5616661"/>
              <a:gd name="connsiteY4" fmla="*/ 2570877 h 6863728"/>
              <a:gd name="connsiteX5" fmla="*/ 1917496 w 5616661"/>
              <a:gd name="connsiteY5" fmla="*/ 5025876 h 6863728"/>
              <a:gd name="connsiteX6" fmla="*/ 0 w 5616661"/>
              <a:gd name="connsiteY6" fmla="*/ 0 h 6863728"/>
              <a:gd name="connsiteX0" fmla="*/ 0 w 5616661"/>
              <a:gd name="connsiteY0" fmla="*/ 0 h 6863728"/>
              <a:gd name="connsiteX1" fmla="*/ 5616661 w 5616661"/>
              <a:gd name="connsiteY1" fmla="*/ 1905 h 6863728"/>
              <a:gd name="connsiteX2" fmla="*/ 5616661 w 5616661"/>
              <a:gd name="connsiteY2" fmla="*/ 6859905 h 6863728"/>
              <a:gd name="connsiteX3" fmla="*/ 490795 w 5616661"/>
              <a:gd name="connsiteY3" fmla="*/ 6863724 h 6863728"/>
              <a:gd name="connsiteX4" fmla="*/ 488766 w 5616661"/>
              <a:gd name="connsiteY4" fmla="*/ 2570877 h 6863728"/>
              <a:gd name="connsiteX5" fmla="*/ 1917496 w 5616661"/>
              <a:gd name="connsiteY5" fmla="*/ 5025876 h 6863728"/>
              <a:gd name="connsiteX6" fmla="*/ 0 w 5616661"/>
              <a:gd name="connsiteY6" fmla="*/ 0 h 6863728"/>
              <a:gd name="connsiteX0" fmla="*/ 0 w 5616661"/>
              <a:gd name="connsiteY0" fmla="*/ 0 h 6863728"/>
              <a:gd name="connsiteX1" fmla="*/ 5616661 w 5616661"/>
              <a:gd name="connsiteY1" fmla="*/ 1905 h 6863728"/>
              <a:gd name="connsiteX2" fmla="*/ 5616661 w 5616661"/>
              <a:gd name="connsiteY2" fmla="*/ 6859905 h 6863728"/>
              <a:gd name="connsiteX3" fmla="*/ 506698 w 5616661"/>
              <a:gd name="connsiteY3" fmla="*/ 6863724 h 6863728"/>
              <a:gd name="connsiteX4" fmla="*/ 488766 w 5616661"/>
              <a:gd name="connsiteY4" fmla="*/ 2570877 h 6863728"/>
              <a:gd name="connsiteX5" fmla="*/ 1917496 w 5616661"/>
              <a:gd name="connsiteY5" fmla="*/ 5025876 h 6863728"/>
              <a:gd name="connsiteX6" fmla="*/ 0 w 5616661"/>
              <a:gd name="connsiteY6" fmla="*/ 0 h 6863728"/>
              <a:gd name="connsiteX0" fmla="*/ 0 w 5616661"/>
              <a:gd name="connsiteY0" fmla="*/ 0 h 6863728"/>
              <a:gd name="connsiteX1" fmla="*/ 5616661 w 5616661"/>
              <a:gd name="connsiteY1" fmla="*/ 1905 h 6863728"/>
              <a:gd name="connsiteX2" fmla="*/ 5616661 w 5616661"/>
              <a:gd name="connsiteY2" fmla="*/ 6859905 h 6863728"/>
              <a:gd name="connsiteX3" fmla="*/ 490795 w 5616661"/>
              <a:gd name="connsiteY3" fmla="*/ 6863724 h 6863728"/>
              <a:gd name="connsiteX4" fmla="*/ 488766 w 5616661"/>
              <a:gd name="connsiteY4" fmla="*/ 2570877 h 6863728"/>
              <a:gd name="connsiteX5" fmla="*/ 1917496 w 5616661"/>
              <a:gd name="connsiteY5" fmla="*/ 5025876 h 6863728"/>
              <a:gd name="connsiteX6" fmla="*/ 0 w 5616661"/>
              <a:gd name="connsiteY6" fmla="*/ 0 h 6863728"/>
              <a:gd name="connsiteX0" fmla="*/ 0 w 5616661"/>
              <a:gd name="connsiteY0" fmla="*/ 0 h 6871679"/>
              <a:gd name="connsiteX1" fmla="*/ 5616661 w 5616661"/>
              <a:gd name="connsiteY1" fmla="*/ 1905 h 6871679"/>
              <a:gd name="connsiteX2" fmla="*/ 5616661 w 5616661"/>
              <a:gd name="connsiteY2" fmla="*/ 6859905 h 6871679"/>
              <a:gd name="connsiteX3" fmla="*/ 506698 w 5616661"/>
              <a:gd name="connsiteY3" fmla="*/ 6871675 h 6871679"/>
              <a:gd name="connsiteX4" fmla="*/ 488766 w 5616661"/>
              <a:gd name="connsiteY4" fmla="*/ 2570877 h 6871679"/>
              <a:gd name="connsiteX5" fmla="*/ 1917496 w 5616661"/>
              <a:gd name="connsiteY5" fmla="*/ 5025876 h 6871679"/>
              <a:gd name="connsiteX6" fmla="*/ 0 w 5616661"/>
              <a:gd name="connsiteY6" fmla="*/ 0 h 6871679"/>
              <a:gd name="connsiteX0" fmla="*/ 0 w 5616661"/>
              <a:gd name="connsiteY0" fmla="*/ 0 h 6871679"/>
              <a:gd name="connsiteX1" fmla="*/ 5616661 w 5616661"/>
              <a:gd name="connsiteY1" fmla="*/ 1905 h 6871679"/>
              <a:gd name="connsiteX2" fmla="*/ 5616661 w 5616661"/>
              <a:gd name="connsiteY2" fmla="*/ 6859905 h 6871679"/>
              <a:gd name="connsiteX3" fmla="*/ 498747 w 5616661"/>
              <a:gd name="connsiteY3" fmla="*/ 6871675 h 6871679"/>
              <a:gd name="connsiteX4" fmla="*/ 488766 w 5616661"/>
              <a:gd name="connsiteY4" fmla="*/ 2570877 h 6871679"/>
              <a:gd name="connsiteX5" fmla="*/ 1917496 w 5616661"/>
              <a:gd name="connsiteY5" fmla="*/ 5025876 h 6871679"/>
              <a:gd name="connsiteX6" fmla="*/ 0 w 5616661"/>
              <a:gd name="connsiteY6" fmla="*/ 0 h 6871679"/>
              <a:gd name="connsiteX0" fmla="*/ 0 w 5616661"/>
              <a:gd name="connsiteY0" fmla="*/ 0 h 6871679"/>
              <a:gd name="connsiteX1" fmla="*/ 5616661 w 5616661"/>
              <a:gd name="connsiteY1" fmla="*/ 1905 h 6871679"/>
              <a:gd name="connsiteX2" fmla="*/ 5616661 w 5616661"/>
              <a:gd name="connsiteY2" fmla="*/ 6859905 h 6871679"/>
              <a:gd name="connsiteX3" fmla="*/ 498747 w 5616661"/>
              <a:gd name="connsiteY3" fmla="*/ 6871675 h 6871679"/>
              <a:gd name="connsiteX4" fmla="*/ 488766 w 5616661"/>
              <a:gd name="connsiteY4" fmla="*/ 2570877 h 6871679"/>
              <a:gd name="connsiteX5" fmla="*/ 804314 w 5616661"/>
              <a:gd name="connsiteY5" fmla="*/ 1885111 h 6871679"/>
              <a:gd name="connsiteX6" fmla="*/ 0 w 5616661"/>
              <a:gd name="connsiteY6" fmla="*/ 0 h 6871679"/>
              <a:gd name="connsiteX0" fmla="*/ 4345627 w 5127895"/>
              <a:gd name="connsiteY0" fmla="*/ 6047 h 6869774"/>
              <a:gd name="connsiteX1" fmla="*/ 5127895 w 5127895"/>
              <a:gd name="connsiteY1" fmla="*/ 0 h 6869774"/>
              <a:gd name="connsiteX2" fmla="*/ 5127895 w 5127895"/>
              <a:gd name="connsiteY2" fmla="*/ 6858000 h 6869774"/>
              <a:gd name="connsiteX3" fmla="*/ 9981 w 5127895"/>
              <a:gd name="connsiteY3" fmla="*/ 6869770 h 6869774"/>
              <a:gd name="connsiteX4" fmla="*/ 0 w 5127895"/>
              <a:gd name="connsiteY4" fmla="*/ 2568972 h 6869774"/>
              <a:gd name="connsiteX5" fmla="*/ 315548 w 5127895"/>
              <a:gd name="connsiteY5" fmla="*/ 1883206 h 6869774"/>
              <a:gd name="connsiteX6" fmla="*/ 4345627 w 5127895"/>
              <a:gd name="connsiteY6" fmla="*/ 6047 h 6869774"/>
              <a:gd name="connsiteX0" fmla="*/ 2214677 w 5127895"/>
              <a:gd name="connsiteY0" fmla="*/ 13998 h 6869774"/>
              <a:gd name="connsiteX1" fmla="*/ 5127895 w 5127895"/>
              <a:gd name="connsiteY1" fmla="*/ 0 h 6869774"/>
              <a:gd name="connsiteX2" fmla="*/ 5127895 w 5127895"/>
              <a:gd name="connsiteY2" fmla="*/ 6858000 h 6869774"/>
              <a:gd name="connsiteX3" fmla="*/ 9981 w 5127895"/>
              <a:gd name="connsiteY3" fmla="*/ 6869770 h 6869774"/>
              <a:gd name="connsiteX4" fmla="*/ 0 w 5127895"/>
              <a:gd name="connsiteY4" fmla="*/ 2568972 h 6869774"/>
              <a:gd name="connsiteX5" fmla="*/ 315548 w 5127895"/>
              <a:gd name="connsiteY5" fmla="*/ 1883206 h 6869774"/>
              <a:gd name="connsiteX6" fmla="*/ 2214677 w 5127895"/>
              <a:gd name="connsiteY6" fmla="*/ 13998 h 6869774"/>
              <a:gd name="connsiteX0" fmla="*/ 2214677 w 5127895"/>
              <a:gd name="connsiteY0" fmla="*/ 13998 h 6869774"/>
              <a:gd name="connsiteX1" fmla="*/ 5127895 w 5127895"/>
              <a:gd name="connsiteY1" fmla="*/ 0 h 6869774"/>
              <a:gd name="connsiteX2" fmla="*/ 5127895 w 5127895"/>
              <a:gd name="connsiteY2" fmla="*/ 6858000 h 6869774"/>
              <a:gd name="connsiteX3" fmla="*/ 9981 w 5127895"/>
              <a:gd name="connsiteY3" fmla="*/ 6869770 h 6869774"/>
              <a:gd name="connsiteX4" fmla="*/ 0 w 5127895"/>
              <a:gd name="connsiteY4" fmla="*/ 2568972 h 6869774"/>
              <a:gd name="connsiteX5" fmla="*/ 315548 w 5127895"/>
              <a:gd name="connsiteY5" fmla="*/ 1883206 h 6869774"/>
              <a:gd name="connsiteX6" fmla="*/ 2214677 w 5127895"/>
              <a:gd name="connsiteY6" fmla="*/ 13998 h 6869774"/>
              <a:gd name="connsiteX0" fmla="*/ 2190823 w 5127895"/>
              <a:gd name="connsiteY0" fmla="*/ 0 h 6871678"/>
              <a:gd name="connsiteX1" fmla="*/ 5127895 w 5127895"/>
              <a:gd name="connsiteY1" fmla="*/ 1904 h 6871678"/>
              <a:gd name="connsiteX2" fmla="*/ 5127895 w 5127895"/>
              <a:gd name="connsiteY2" fmla="*/ 6859904 h 6871678"/>
              <a:gd name="connsiteX3" fmla="*/ 9981 w 5127895"/>
              <a:gd name="connsiteY3" fmla="*/ 6871674 h 6871678"/>
              <a:gd name="connsiteX4" fmla="*/ 0 w 5127895"/>
              <a:gd name="connsiteY4" fmla="*/ 2570876 h 6871678"/>
              <a:gd name="connsiteX5" fmla="*/ 315548 w 5127895"/>
              <a:gd name="connsiteY5" fmla="*/ 1885110 h 6871678"/>
              <a:gd name="connsiteX6" fmla="*/ 2190823 w 5127895"/>
              <a:gd name="connsiteY6" fmla="*/ 0 h 6871678"/>
              <a:gd name="connsiteX0" fmla="*/ 2190823 w 5127895"/>
              <a:gd name="connsiteY0" fmla="*/ 0 h 6871678"/>
              <a:gd name="connsiteX1" fmla="*/ 5127895 w 5127895"/>
              <a:gd name="connsiteY1" fmla="*/ 1904 h 6871678"/>
              <a:gd name="connsiteX2" fmla="*/ 5127895 w 5127895"/>
              <a:gd name="connsiteY2" fmla="*/ 6859904 h 6871678"/>
              <a:gd name="connsiteX3" fmla="*/ 9981 w 5127895"/>
              <a:gd name="connsiteY3" fmla="*/ 6871674 h 6871678"/>
              <a:gd name="connsiteX4" fmla="*/ 0 w 5127895"/>
              <a:gd name="connsiteY4" fmla="*/ 2570876 h 6871678"/>
              <a:gd name="connsiteX5" fmla="*/ 617698 w 5127895"/>
              <a:gd name="connsiteY5" fmla="*/ 2107747 h 6871678"/>
              <a:gd name="connsiteX6" fmla="*/ 2190823 w 5127895"/>
              <a:gd name="connsiteY6" fmla="*/ 0 h 6871678"/>
              <a:gd name="connsiteX0" fmla="*/ 2190823 w 5127895"/>
              <a:gd name="connsiteY0" fmla="*/ 0 h 6871678"/>
              <a:gd name="connsiteX1" fmla="*/ 5127895 w 5127895"/>
              <a:gd name="connsiteY1" fmla="*/ 1904 h 6871678"/>
              <a:gd name="connsiteX2" fmla="*/ 5127895 w 5127895"/>
              <a:gd name="connsiteY2" fmla="*/ 6859904 h 6871678"/>
              <a:gd name="connsiteX3" fmla="*/ 9981 w 5127895"/>
              <a:gd name="connsiteY3" fmla="*/ 6871674 h 6871678"/>
              <a:gd name="connsiteX4" fmla="*/ 0 w 5127895"/>
              <a:gd name="connsiteY4" fmla="*/ 2570876 h 6871678"/>
              <a:gd name="connsiteX5" fmla="*/ 259889 w 5127895"/>
              <a:gd name="connsiteY5" fmla="*/ 2091845 h 6871678"/>
              <a:gd name="connsiteX6" fmla="*/ 2190823 w 5127895"/>
              <a:gd name="connsiteY6" fmla="*/ 0 h 6871678"/>
              <a:gd name="connsiteX0" fmla="*/ 2190823 w 5127895"/>
              <a:gd name="connsiteY0" fmla="*/ 0 h 6871678"/>
              <a:gd name="connsiteX1" fmla="*/ 5127895 w 5127895"/>
              <a:gd name="connsiteY1" fmla="*/ 1904 h 6871678"/>
              <a:gd name="connsiteX2" fmla="*/ 5127895 w 5127895"/>
              <a:gd name="connsiteY2" fmla="*/ 6859904 h 6871678"/>
              <a:gd name="connsiteX3" fmla="*/ 9981 w 5127895"/>
              <a:gd name="connsiteY3" fmla="*/ 6871674 h 6871678"/>
              <a:gd name="connsiteX4" fmla="*/ 0 w 5127895"/>
              <a:gd name="connsiteY4" fmla="*/ 2570876 h 6871678"/>
              <a:gd name="connsiteX5" fmla="*/ 259889 w 5127895"/>
              <a:gd name="connsiteY5" fmla="*/ 2091845 h 6871678"/>
              <a:gd name="connsiteX6" fmla="*/ 2190823 w 5127895"/>
              <a:gd name="connsiteY6" fmla="*/ 0 h 6871678"/>
              <a:gd name="connsiteX0" fmla="*/ 2181740 w 5118812"/>
              <a:gd name="connsiteY0" fmla="*/ 0 h 6871678"/>
              <a:gd name="connsiteX1" fmla="*/ 5118812 w 5118812"/>
              <a:gd name="connsiteY1" fmla="*/ 1904 h 6871678"/>
              <a:gd name="connsiteX2" fmla="*/ 5118812 w 5118812"/>
              <a:gd name="connsiteY2" fmla="*/ 6859904 h 6871678"/>
              <a:gd name="connsiteX3" fmla="*/ 898 w 5118812"/>
              <a:gd name="connsiteY3" fmla="*/ 6871674 h 6871678"/>
              <a:gd name="connsiteX4" fmla="*/ 0 w 5118812"/>
              <a:gd name="connsiteY4" fmla="*/ 2570876 h 6871678"/>
              <a:gd name="connsiteX5" fmla="*/ 250806 w 5118812"/>
              <a:gd name="connsiteY5" fmla="*/ 2091845 h 6871678"/>
              <a:gd name="connsiteX6" fmla="*/ 2181740 w 5118812"/>
              <a:gd name="connsiteY6" fmla="*/ 0 h 6871678"/>
              <a:gd name="connsiteX0" fmla="*/ 2199907 w 5136979"/>
              <a:gd name="connsiteY0" fmla="*/ 0 h 6871678"/>
              <a:gd name="connsiteX1" fmla="*/ 5136979 w 5136979"/>
              <a:gd name="connsiteY1" fmla="*/ 1904 h 6871678"/>
              <a:gd name="connsiteX2" fmla="*/ 5136979 w 5136979"/>
              <a:gd name="connsiteY2" fmla="*/ 6859904 h 6871678"/>
              <a:gd name="connsiteX3" fmla="*/ 19065 w 5136979"/>
              <a:gd name="connsiteY3" fmla="*/ 6871674 h 6871678"/>
              <a:gd name="connsiteX4" fmla="*/ 0 w 5136979"/>
              <a:gd name="connsiteY4" fmla="*/ 2570876 h 6871678"/>
              <a:gd name="connsiteX5" fmla="*/ 268973 w 5136979"/>
              <a:gd name="connsiteY5" fmla="*/ 2091845 h 6871678"/>
              <a:gd name="connsiteX6" fmla="*/ 2199907 w 5136979"/>
              <a:gd name="connsiteY6" fmla="*/ 0 h 6871678"/>
              <a:gd name="connsiteX0" fmla="*/ 2202934 w 5140006"/>
              <a:gd name="connsiteY0" fmla="*/ 0 h 6871678"/>
              <a:gd name="connsiteX1" fmla="*/ 5140006 w 5140006"/>
              <a:gd name="connsiteY1" fmla="*/ 1904 h 6871678"/>
              <a:gd name="connsiteX2" fmla="*/ 5140006 w 5140006"/>
              <a:gd name="connsiteY2" fmla="*/ 6859904 h 6871678"/>
              <a:gd name="connsiteX3" fmla="*/ 22092 w 5140006"/>
              <a:gd name="connsiteY3" fmla="*/ 6871674 h 6871678"/>
              <a:gd name="connsiteX4" fmla="*/ 0 w 5140006"/>
              <a:gd name="connsiteY4" fmla="*/ 2570876 h 6871678"/>
              <a:gd name="connsiteX5" fmla="*/ 272000 w 5140006"/>
              <a:gd name="connsiteY5" fmla="*/ 2091845 h 6871678"/>
              <a:gd name="connsiteX6" fmla="*/ 2202934 w 5140006"/>
              <a:gd name="connsiteY6" fmla="*/ 0 h 6871678"/>
              <a:gd name="connsiteX0" fmla="*/ 2202934 w 5140006"/>
              <a:gd name="connsiteY0" fmla="*/ 0 h 6871678"/>
              <a:gd name="connsiteX1" fmla="*/ 5140006 w 5140006"/>
              <a:gd name="connsiteY1" fmla="*/ 1904 h 6871678"/>
              <a:gd name="connsiteX2" fmla="*/ 5140006 w 5140006"/>
              <a:gd name="connsiteY2" fmla="*/ 6859904 h 6871678"/>
              <a:gd name="connsiteX3" fmla="*/ 22092 w 5140006"/>
              <a:gd name="connsiteY3" fmla="*/ 6871674 h 6871678"/>
              <a:gd name="connsiteX4" fmla="*/ 0 w 5140006"/>
              <a:gd name="connsiteY4" fmla="*/ 2570876 h 6871678"/>
              <a:gd name="connsiteX5" fmla="*/ 272000 w 5140006"/>
              <a:gd name="connsiteY5" fmla="*/ 2091845 h 6871678"/>
              <a:gd name="connsiteX6" fmla="*/ 2202934 w 5140006"/>
              <a:gd name="connsiteY6" fmla="*/ 0 h 6871678"/>
              <a:gd name="connsiteX0" fmla="*/ 2202934 w 5140006"/>
              <a:gd name="connsiteY0" fmla="*/ 0 h 6871678"/>
              <a:gd name="connsiteX1" fmla="*/ 5140006 w 5140006"/>
              <a:gd name="connsiteY1" fmla="*/ 1904 h 6871678"/>
              <a:gd name="connsiteX2" fmla="*/ 5140006 w 5140006"/>
              <a:gd name="connsiteY2" fmla="*/ 6859904 h 6871678"/>
              <a:gd name="connsiteX3" fmla="*/ 22092 w 5140006"/>
              <a:gd name="connsiteY3" fmla="*/ 6871674 h 6871678"/>
              <a:gd name="connsiteX4" fmla="*/ 0 w 5140006"/>
              <a:gd name="connsiteY4" fmla="*/ 2570876 h 6871678"/>
              <a:gd name="connsiteX5" fmla="*/ 272000 w 5140006"/>
              <a:gd name="connsiteY5" fmla="*/ 2091845 h 6871678"/>
              <a:gd name="connsiteX6" fmla="*/ 2202934 w 5140006"/>
              <a:gd name="connsiteY6" fmla="*/ 0 h 6871678"/>
              <a:gd name="connsiteX0" fmla="*/ 2199907 w 5136979"/>
              <a:gd name="connsiteY0" fmla="*/ 0 h 6871678"/>
              <a:gd name="connsiteX1" fmla="*/ 5136979 w 5136979"/>
              <a:gd name="connsiteY1" fmla="*/ 1904 h 6871678"/>
              <a:gd name="connsiteX2" fmla="*/ 5136979 w 5136979"/>
              <a:gd name="connsiteY2" fmla="*/ 6859904 h 6871678"/>
              <a:gd name="connsiteX3" fmla="*/ 19065 w 5136979"/>
              <a:gd name="connsiteY3" fmla="*/ 6871674 h 6871678"/>
              <a:gd name="connsiteX4" fmla="*/ 0 w 5136979"/>
              <a:gd name="connsiteY4" fmla="*/ 2573904 h 6871678"/>
              <a:gd name="connsiteX5" fmla="*/ 268973 w 5136979"/>
              <a:gd name="connsiteY5" fmla="*/ 2091845 h 6871678"/>
              <a:gd name="connsiteX6" fmla="*/ 2199907 w 5136979"/>
              <a:gd name="connsiteY6" fmla="*/ 0 h 6871678"/>
              <a:gd name="connsiteX0" fmla="*/ 2579813 w 5516885"/>
              <a:gd name="connsiteY0" fmla="*/ 0 h 6871674"/>
              <a:gd name="connsiteX1" fmla="*/ 5516885 w 5516885"/>
              <a:gd name="connsiteY1" fmla="*/ 1904 h 6871674"/>
              <a:gd name="connsiteX2" fmla="*/ 5516885 w 5516885"/>
              <a:gd name="connsiteY2" fmla="*/ 6859904 h 6871674"/>
              <a:gd name="connsiteX3" fmla="*/ 398971 w 5516885"/>
              <a:gd name="connsiteY3" fmla="*/ 6871674 h 6871674"/>
              <a:gd name="connsiteX4" fmla="*/ 379906 w 5516885"/>
              <a:gd name="connsiteY4" fmla="*/ 2573904 h 6871674"/>
              <a:gd name="connsiteX5" fmla="*/ 648879 w 5516885"/>
              <a:gd name="connsiteY5" fmla="*/ 2091845 h 6871674"/>
              <a:gd name="connsiteX6" fmla="*/ 2579813 w 5516885"/>
              <a:gd name="connsiteY6" fmla="*/ 0 h 6871674"/>
              <a:gd name="connsiteX0" fmla="*/ 2634639 w 5571711"/>
              <a:gd name="connsiteY0" fmla="*/ 0 h 6871674"/>
              <a:gd name="connsiteX1" fmla="*/ 5571711 w 5571711"/>
              <a:gd name="connsiteY1" fmla="*/ 1904 h 6871674"/>
              <a:gd name="connsiteX2" fmla="*/ 5571711 w 5571711"/>
              <a:gd name="connsiteY2" fmla="*/ 6859904 h 6871674"/>
              <a:gd name="connsiteX3" fmla="*/ 453797 w 5571711"/>
              <a:gd name="connsiteY3" fmla="*/ 6871674 h 6871674"/>
              <a:gd name="connsiteX4" fmla="*/ 434732 w 5571711"/>
              <a:gd name="connsiteY4" fmla="*/ 2573904 h 6871674"/>
              <a:gd name="connsiteX5" fmla="*/ 703705 w 5571711"/>
              <a:gd name="connsiteY5" fmla="*/ 2091845 h 6871674"/>
              <a:gd name="connsiteX6" fmla="*/ 2634639 w 5571711"/>
              <a:gd name="connsiteY6" fmla="*/ 0 h 6871674"/>
              <a:gd name="connsiteX0" fmla="*/ 2564209 w 5501281"/>
              <a:gd name="connsiteY0" fmla="*/ 0 h 6871674"/>
              <a:gd name="connsiteX1" fmla="*/ 5501281 w 5501281"/>
              <a:gd name="connsiteY1" fmla="*/ 1904 h 6871674"/>
              <a:gd name="connsiteX2" fmla="*/ 5501281 w 5501281"/>
              <a:gd name="connsiteY2" fmla="*/ 6859904 h 6871674"/>
              <a:gd name="connsiteX3" fmla="*/ 383367 w 5501281"/>
              <a:gd name="connsiteY3" fmla="*/ 6871674 h 6871674"/>
              <a:gd name="connsiteX4" fmla="*/ 364302 w 5501281"/>
              <a:gd name="connsiteY4" fmla="*/ 2573904 h 6871674"/>
              <a:gd name="connsiteX5" fmla="*/ 633275 w 5501281"/>
              <a:gd name="connsiteY5" fmla="*/ 2091845 h 6871674"/>
              <a:gd name="connsiteX6" fmla="*/ 2564209 w 5501281"/>
              <a:gd name="connsiteY6" fmla="*/ 0 h 6871674"/>
              <a:gd name="connsiteX0" fmla="*/ 2199907 w 5136979"/>
              <a:gd name="connsiteY0" fmla="*/ 0 h 6871674"/>
              <a:gd name="connsiteX1" fmla="*/ 5136979 w 5136979"/>
              <a:gd name="connsiteY1" fmla="*/ 1904 h 6871674"/>
              <a:gd name="connsiteX2" fmla="*/ 5136979 w 5136979"/>
              <a:gd name="connsiteY2" fmla="*/ 6859904 h 6871674"/>
              <a:gd name="connsiteX3" fmla="*/ 19065 w 5136979"/>
              <a:gd name="connsiteY3" fmla="*/ 6871674 h 6871674"/>
              <a:gd name="connsiteX4" fmla="*/ 0 w 5136979"/>
              <a:gd name="connsiteY4" fmla="*/ 2573904 h 6871674"/>
              <a:gd name="connsiteX5" fmla="*/ 268973 w 5136979"/>
              <a:gd name="connsiteY5" fmla="*/ 2091845 h 6871674"/>
              <a:gd name="connsiteX6" fmla="*/ 2199907 w 5136979"/>
              <a:gd name="connsiteY6" fmla="*/ 0 h 6871674"/>
              <a:gd name="connsiteX0" fmla="*/ 2199907 w 5136979"/>
              <a:gd name="connsiteY0" fmla="*/ 0 h 6871674"/>
              <a:gd name="connsiteX1" fmla="*/ 5136979 w 5136979"/>
              <a:gd name="connsiteY1" fmla="*/ 1904 h 6871674"/>
              <a:gd name="connsiteX2" fmla="*/ 5136979 w 5136979"/>
              <a:gd name="connsiteY2" fmla="*/ 6859904 h 6871674"/>
              <a:gd name="connsiteX3" fmla="*/ 9981 w 5136979"/>
              <a:gd name="connsiteY3" fmla="*/ 6871674 h 6871674"/>
              <a:gd name="connsiteX4" fmla="*/ 0 w 5136979"/>
              <a:gd name="connsiteY4" fmla="*/ 2573904 h 6871674"/>
              <a:gd name="connsiteX5" fmla="*/ 268973 w 5136979"/>
              <a:gd name="connsiteY5" fmla="*/ 2091845 h 6871674"/>
              <a:gd name="connsiteX6" fmla="*/ 2199907 w 5136979"/>
              <a:gd name="connsiteY6" fmla="*/ 0 h 6871674"/>
              <a:gd name="connsiteX0" fmla="*/ 2199907 w 5136979"/>
              <a:gd name="connsiteY0" fmla="*/ 0 h 6871674"/>
              <a:gd name="connsiteX1" fmla="*/ 5136979 w 5136979"/>
              <a:gd name="connsiteY1" fmla="*/ 1904 h 6871674"/>
              <a:gd name="connsiteX2" fmla="*/ 5136979 w 5136979"/>
              <a:gd name="connsiteY2" fmla="*/ 6859904 h 6871674"/>
              <a:gd name="connsiteX3" fmla="*/ 22092 w 5136979"/>
              <a:gd name="connsiteY3" fmla="*/ 6871674 h 6871674"/>
              <a:gd name="connsiteX4" fmla="*/ 0 w 5136979"/>
              <a:gd name="connsiteY4" fmla="*/ 2573904 h 6871674"/>
              <a:gd name="connsiteX5" fmla="*/ 268973 w 5136979"/>
              <a:gd name="connsiteY5" fmla="*/ 2091845 h 6871674"/>
              <a:gd name="connsiteX6" fmla="*/ 2199907 w 5136979"/>
              <a:gd name="connsiteY6" fmla="*/ 0 h 6871674"/>
              <a:gd name="connsiteX0" fmla="*/ 2199907 w 5136979"/>
              <a:gd name="connsiteY0" fmla="*/ 0 h 6871674"/>
              <a:gd name="connsiteX1" fmla="*/ 5136979 w 5136979"/>
              <a:gd name="connsiteY1" fmla="*/ 1904 h 6871674"/>
              <a:gd name="connsiteX2" fmla="*/ 5136979 w 5136979"/>
              <a:gd name="connsiteY2" fmla="*/ 6859904 h 6871674"/>
              <a:gd name="connsiteX3" fmla="*/ 22092 w 5136979"/>
              <a:gd name="connsiteY3" fmla="*/ 6871674 h 6871674"/>
              <a:gd name="connsiteX4" fmla="*/ 0 w 5136979"/>
              <a:gd name="connsiteY4" fmla="*/ 2573904 h 6871674"/>
              <a:gd name="connsiteX5" fmla="*/ 268973 w 5136979"/>
              <a:gd name="connsiteY5" fmla="*/ 2091845 h 6871674"/>
              <a:gd name="connsiteX6" fmla="*/ 2199907 w 5136979"/>
              <a:gd name="connsiteY6" fmla="*/ 0 h 6871674"/>
              <a:gd name="connsiteX0" fmla="*/ 2199907 w 5136979"/>
              <a:gd name="connsiteY0" fmla="*/ 0 h 6871674"/>
              <a:gd name="connsiteX1" fmla="*/ 5136979 w 5136979"/>
              <a:gd name="connsiteY1" fmla="*/ 1904 h 6871674"/>
              <a:gd name="connsiteX2" fmla="*/ 5136979 w 5136979"/>
              <a:gd name="connsiteY2" fmla="*/ 6859904 h 6871674"/>
              <a:gd name="connsiteX3" fmla="*/ 16036 w 5136979"/>
              <a:gd name="connsiteY3" fmla="*/ 6871674 h 6871674"/>
              <a:gd name="connsiteX4" fmla="*/ 0 w 5136979"/>
              <a:gd name="connsiteY4" fmla="*/ 2573904 h 6871674"/>
              <a:gd name="connsiteX5" fmla="*/ 268973 w 5136979"/>
              <a:gd name="connsiteY5" fmla="*/ 2091845 h 6871674"/>
              <a:gd name="connsiteX6" fmla="*/ 2199907 w 5136979"/>
              <a:gd name="connsiteY6" fmla="*/ 0 h 6871674"/>
              <a:gd name="connsiteX0" fmla="*/ 2199907 w 5136979"/>
              <a:gd name="connsiteY0" fmla="*/ 0 h 6871674"/>
              <a:gd name="connsiteX1" fmla="*/ 5136979 w 5136979"/>
              <a:gd name="connsiteY1" fmla="*/ 1904 h 6871674"/>
              <a:gd name="connsiteX2" fmla="*/ 5136979 w 5136979"/>
              <a:gd name="connsiteY2" fmla="*/ 6859904 h 6871674"/>
              <a:gd name="connsiteX3" fmla="*/ 16036 w 5136979"/>
              <a:gd name="connsiteY3" fmla="*/ 6871674 h 6871674"/>
              <a:gd name="connsiteX4" fmla="*/ 0 w 5136979"/>
              <a:gd name="connsiteY4" fmla="*/ 2573904 h 6871674"/>
              <a:gd name="connsiteX5" fmla="*/ 268973 w 5136979"/>
              <a:gd name="connsiteY5" fmla="*/ 2091845 h 6871674"/>
              <a:gd name="connsiteX6" fmla="*/ 2199907 w 5136979"/>
              <a:gd name="connsiteY6" fmla="*/ 0 h 6871674"/>
              <a:gd name="connsiteX0" fmla="*/ 2199907 w 5136979"/>
              <a:gd name="connsiteY0" fmla="*/ 0 h 6871674"/>
              <a:gd name="connsiteX1" fmla="*/ 5136979 w 5136979"/>
              <a:gd name="connsiteY1" fmla="*/ 1904 h 6871674"/>
              <a:gd name="connsiteX2" fmla="*/ 5136979 w 5136979"/>
              <a:gd name="connsiteY2" fmla="*/ 6859904 h 6871674"/>
              <a:gd name="connsiteX3" fmla="*/ 13009 w 5136979"/>
              <a:gd name="connsiteY3" fmla="*/ 6871674 h 6871674"/>
              <a:gd name="connsiteX4" fmla="*/ 0 w 5136979"/>
              <a:gd name="connsiteY4" fmla="*/ 2573904 h 6871674"/>
              <a:gd name="connsiteX5" fmla="*/ 268973 w 5136979"/>
              <a:gd name="connsiteY5" fmla="*/ 2091845 h 6871674"/>
              <a:gd name="connsiteX6" fmla="*/ 2199907 w 5136979"/>
              <a:gd name="connsiteY6" fmla="*/ 0 h 6871674"/>
              <a:gd name="connsiteX0" fmla="*/ 2199907 w 5136979"/>
              <a:gd name="connsiteY0" fmla="*/ 0 h 6871674"/>
              <a:gd name="connsiteX1" fmla="*/ 5136979 w 5136979"/>
              <a:gd name="connsiteY1" fmla="*/ 1904 h 6871674"/>
              <a:gd name="connsiteX2" fmla="*/ 5136979 w 5136979"/>
              <a:gd name="connsiteY2" fmla="*/ 6859904 h 6871674"/>
              <a:gd name="connsiteX3" fmla="*/ 13009 w 5136979"/>
              <a:gd name="connsiteY3" fmla="*/ 6871674 h 6871674"/>
              <a:gd name="connsiteX4" fmla="*/ 0 w 5136979"/>
              <a:gd name="connsiteY4" fmla="*/ 2573904 h 6871674"/>
              <a:gd name="connsiteX5" fmla="*/ 268973 w 5136979"/>
              <a:gd name="connsiteY5" fmla="*/ 2091845 h 6871674"/>
              <a:gd name="connsiteX6" fmla="*/ 2199907 w 5136979"/>
              <a:gd name="connsiteY6" fmla="*/ 0 h 6871674"/>
              <a:gd name="connsiteX0" fmla="*/ 2204564 w 5141636"/>
              <a:gd name="connsiteY0" fmla="*/ 0 h 6871674"/>
              <a:gd name="connsiteX1" fmla="*/ 5141636 w 5141636"/>
              <a:gd name="connsiteY1" fmla="*/ 1904 h 6871674"/>
              <a:gd name="connsiteX2" fmla="*/ 5141636 w 5141636"/>
              <a:gd name="connsiteY2" fmla="*/ 6859904 h 6871674"/>
              <a:gd name="connsiteX3" fmla="*/ 2527 w 5141636"/>
              <a:gd name="connsiteY3" fmla="*/ 6871674 h 6871674"/>
              <a:gd name="connsiteX4" fmla="*/ 4657 w 5141636"/>
              <a:gd name="connsiteY4" fmla="*/ 2573904 h 6871674"/>
              <a:gd name="connsiteX5" fmla="*/ 273630 w 5141636"/>
              <a:gd name="connsiteY5" fmla="*/ 2091845 h 6871674"/>
              <a:gd name="connsiteX6" fmla="*/ 2204564 w 5141636"/>
              <a:gd name="connsiteY6" fmla="*/ 0 h 6871674"/>
              <a:gd name="connsiteX0" fmla="*/ 2199907 w 5136979"/>
              <a:gd name="connsiteY0" fmla="*/ 0 h 6871674"/>
              <a:gd name="connsiteX1" fmla="*/ 5136979 w 5136979"/>
              <a:gd name="connsiteY1" fmla="*/ 1904 h 6871674"/>
              <a:gd name="connsiteX2" fmla="*/ 5136979 w 5136979"/>
              <a:gd name="connsiteY2" fmla="*/ 6859904 h 6871674"/>
              <a:gd name="connsiteX3" fmla="*/ 6954 w 5136979"/>
              <a:gd name="connsiteY3" fmla="*/ 6871674 h 6871674"/>
              <a:gd name="connsiteX4" fmla="*/ 0 w 5136979"/>
              <a:gd name="connsiteY4" fmla="*/ 2573904 h 6871674"/>
              <a:gd name="connsiteX5" fmla="*/ 268973 w 5136979"/>
              <a:gd name="connsiteY5" fmla="*/ 2091845 h 6871674"/>
              <a:gd name="connsiteX6" fmla="*/ 2199907 w 5136979"/>
              <a:gd name="connsiteY6" fmla="*/ 0 h 6871674"/>
              <a:gd name="connsiteX0" fmla="*/ 2199907 w 5136979"/>
              <a:gd name="connsiteY0" fmla="*/ 0 h 6871674"/>
              <a:gd name="connsiteX1" fmla="*/ 5136979 w 5136979"/>
              <a:gd name="connsiteY1" fmla="*/ 1904 h 6871674"/>
              <a:gd name="connsiteX2" fmla="*/ 5136979 w 5136979"/>
              <a:gd name="connsiteY2" fmla="*/ 6859904 h 6871674"/>
              <a:gd name="connsiteX3" fmla="*/ 6954 w 5136979"/>
              <a:gd name="connsiteY3" fmla="*/ 6871674 h 6871674"/>
              <a:gd name="connsiteX4" fmla="*/ 0 w 5136979"/>
              <a:gd name="connsiteY4" fmla="*/ 2573904 h 6871674"/>
              <a:gd name="connsiteX5" fmla="*/ 268973 w 5136979"/>
              <a:gd name="connsiteY5" fmla="*/ 2091845 h 6871674"/>
              <a:gd name="connsiteX6" fmla="*/ 2199907 w 5136979"/>
              <a:gd name="connsiteY6" fmla="*/ 0 h 6871674"/>
              <a:gd name="connsiteX0" fmla="*/ 2196879 w 5133951"/>
              <a:gd name="connsiteY0" fmla="*/ 0 h 6871674"/>
              <a:gd name="connsiteX1" fmla="*/ 5133951 w 5133951"/>
              <a:gd name="connsiteY1" fmla="*/ 1904 h 6871674"/>
              <a:gd name="connsiteX2" fmla="*/ 5133951 w 5133951"/>
              <a:gd name="connsiteY2" fmla="*/ 6859904 h 6871674"/>
              <a:gd name="connsiteX3" fmla="*/ 3926 w 5133951"/>
              <a:gd name="connsiteY3" fmla="*/ 6871674 h 6871674"/>
              <a:gd name="connsiteX4" fmla="*/ 0 w 5133951"/>
              <a:gd name="connsiteY4" fmla="*/ 2579960 h 6871674"/>
              <a:gd name="connsiteX5" fmla="*/ 265945 w 5133951"/>
              <a:gd name="connsiteY5" fmla="*/ 2091845 h 6871674"/>
              <a:gd name="connsiteX6" fmla="*/ 2196879 w 5133951"/>
              <a:gd name="connsiteY6" fmla="*/ 0 h 6871674"/>
              <a:gd name="connsiteX0" fmla="*/ 2197308 w 5134380"/>
              <a:gd name="connsiteY0" fmla="*/ 0 h 6871674"/>
              <a:gd name="connsiteX1" fmla="*/ 5134380 w 5134380"/>
              <a:gd name="connsiteY1" fmla="*/ 1904 h 6871674"/>
              <a:gd name="connsiteX2" fmla="*/ 5134380 w 5134380"/>
              <a:gd name="connsiteY2" fmla="*/ 6859904 h 6871674"/>
              <a:gd name="connsiteX3" fmla="*/ 4355 w 5134380"/>
              <a:gd name="connsiteY3" fmla="*/ 6871674 h 6871674"/>
              <a:gd name="connsiteX4" fmla="*/ 429 w 5134380"/>
              <a:gd name="connsiteY4" fmla="*/ 2579960 h 6871674"/>
              <a:gd name="connsiteX5" fmla="*/ 266374 w 5134380"/>
              <a:gd name="connsiteY5" fmla="*/ 2091845 h 6871674"/>
              <a:gd name="connsiteX6" fmla="*/ 2197308 w 5134380"/>
              <a:gd name="connsiteY6" fmla="*/ 0 h 6871674"/>
              <a:gd name="connsiteX0" fmla="*/ 2198055 w 5135127"/>
              <a:gd name="connsiteY0" fmla="*/ 0 h 6871674"/>
              <a:gd name="connsiteX1" fmla="*/ 5135127 w 5135127"/>
              <a:gd name="connsiteY1" fmla="*/ 1904 h 6871674"/>
              <a:gd name="connsiteX2" fmla="*/ 5135127 w 5135127"/>
              <a:gd name="connsiteY2" fmla="*/ 6859904 h 6871674"/>
              <a:gd name="connsiteX3" fmla="*/ 5102 w 5135127"/>
              <a:gd name="connsiteY3" fmla="*/ 6871674 h 6871674"/>
              <a:gd name="connsiteX4" fmla="*/ 1176 w 5135127"/>
              <a:gd name="connsiteY4" fmla="*/ 2579960 h 6871674"/>
              <a:gd name="connsiteX5" fmla="*/ 176287 w 5135127"/>
              <a:gd name="connsiteY5" fmla="*/ 2188735 h 6871674"/>
              <a:gd name="connsiteX6" fmla="*/ 2198055 w 5135127"/>
              <a:gd name="connsiteY6" fmla="*/ 0 h 6871674"/>
              <a:gd name="connsiteX0" fmla="*/ 2197519 w 5134591"/>
              <a:gd name="connsiteY0" fmla="*/ 0 h 6871674"/>
              <a:gd name="connsiteX1" fmla="*/ 5134591 w 5134591"/>
              <a:gd name="connsiteY1" fmla="*/ 1904 h 6871674"/>
              <a:gd name="connsiteX2" fmla="*/ 5134591 w 5134591"/>
              <a:gd name="connsiteY2" fmla="*/ 6859904 h 6871674"/>
              <a:gd name="connsiteX3" fmla="*/ 4566 w 5134591"/>
              <a:gd name="connsiteY3" fmla="*/ 6871674 h 6871674"/>
              <a:gd name="connsiteX4" fmla="*/ 640 w 5134591"/>
              <a:gd name="connsiteY4" fmla="*/ 2579960 h 6871674"/>
              <a:gd name="connsiteX5" fmla="*/ 175751 w 5134591"/>
              <a:gd name="connsiteY5" fmla="*/ 2188735 h 6871674"/>
              <a:gd name="connsiteX6" fmla="*/ 2197519 w 5134591"/>
              <a:gd name="connsiteY6" fmla="*/ 0 h 6871674"/>
              <a:gd name="connsiteX0" fmla="*/ 2197519 w 5134591"/>
              <a:gd name="connsiteY0" fmla="*/ 0 h 6871674"/>
              <a:gd name="connsiteX1" fmla="*/ 5134591 w 5134591"/>
              <a:gd name="connsiteY1" fmla="*/ 1904 h 6871674"/>
              <a:gd name="connsiteX2" fmla="*/ 5134591 w 5134591"/>
              <a:gd name="connsiteY2" fmla="*/ 6859904 h 6871674"/>
              <a:gd name="connsiteX3" fmla="*/ 4566 w 5134591"/>
              <a:gd name="connsiteY3" fmla="*/ 6871674 h 6871674"/>
              <a:gd name="connsiteX4" fmla="*/ 640 w 5134591"/>
              <a:gd name="connsiteY4" fmla="*/ 2579960 h 6871674"/>
              <a:gd name="connsiteX5" fmla="*/ 175751 w 5134591"/>
              <a:gd name="connsiteY5" fmla="*/ 2188735 h 6871674"/>
              <a:gd name="connsiteX6" fmla="*/ 2197519 w 5134591"/>
              <a:gd name="connsiteY6" fmla="*/ 0 h 6871674"/>
              <a:gd name="connsiteX0" fmla="*/ 2205218 w 5142290"/>
              <a:gd name="connsiteY0" fmla="*/ 0 h 6871674"/>
              <a:gd name="connsiteX1" fmla="*/ 5142290 w 5142290"/>
              <a:gd name="connsiteY1" fmla="*/ 1904 h 6871674"/>
              <a:gd name="connsiteX2" fmla="*/ 5142290 w 5142290"/>
              <a:gd name="connsiteY2" fmla="*/ 6859904 h 6871674"/>
              <a:gd name="connsiteX3" fmla="*/ 12265 w 5142290"/>
              <a:gd name="connsiteY3" fmla="*/ 6871674 h 6871674"/>
              <a:gd name="connsiteX4" fmla="*/ 590 w 5142290"/>
              <a:gd name="connsiteY4" fmla="*/ 2308739 h 6871674"/>
              <a:gd name="connsiteX5" fmla="*/ 183450 w 5142290"/>
              <a:gd name="connsiteY5" fmla="*/ 2188735 h 6871674"/>
              <a:gd name="connsiteX6" fmla="*/ 2205218 w 5142290"/>
              <a:gd name="connsiteY6" fmla="*/ 0 h 6871674"/>
              <a:gd name="connsiteX0" fmla="*/ 2205110 w 5142182"/>
              <a:gd name="connsiteY0" fmla="*/ 0 h 6871674"/>
              <a:gd name="connsiteX1" fmla="*/ 5142182 w 5142182"/>
              <a:gd name="connsiteY1" fmla="*/ 1904 h 6871674"/>
              <a:gd name="connsiteX2" fmla="*/ 5142182 w 5142182"/>
              <a:gd name="connsiteY2" fmla="*/ 6859904 h 6871674"/>
              <a:gd name="connsiteX3" fmla="*/ 12157 w 5142182"/>
              <a:gd name="connsiteY3" fmla="*/ 6871674 h 6871674"/>
              <a:gd name="connsiteX4" fmla="*/ 482 w 5142182"/>
              <a:gd name="connsiteY4" fmla="*/ 2308739 h 6871674"/>
              <a:gd name="connsiteX5" fmla="*/ 206589 w 5142182"/>
              <a:gd name="connsiteY5" fmla="*/ 1832274 h 6871674"/>
              <a:gd name="connsiteX6" fmla="*/ 2205110 w 5142182"/>
              <a:gd name="connsiteY6" fmla="*/ 0 h 6871674"/>
              <a:gd name="connsiteX0" fmla="*/ 1817652 w 5142182"/>
              <a:gd name="connsiteY0" fmla="*/ 0 h 6879423"/>
              <a:gd name="connsiteX1" fmla="*/ 5142182 w 5142182"/>
              <a:gd name="connsiteY1" fmla="*/ 9653 h 6879423"/>
              <a:gd name="connsiteX2" fmla="*/ 5142182 w 5142182"/>
              <a:gd name="connsiteY2" fmla="*/ 6867653 h 6879423"/>
              <a:gd name="connsiteX3" fmla="*/ 12157 w 5142182"/>
              <a:gd name="connsiteY3" fmla="*/ 6879423 h 6879423"/>
              <a:gd name="connsiteX4" fmla="*/ 482 w 5142182"/>
              <a:gd name="connsiteY4" fmla="*/ 2316488 h 6879423"/>
              <a:gd name="connsiteX5" fmla="*/ 206589 w 5142182"/>
              <a:gd name="connsiteY5" fmla="*/ 1840023 h 6879423"/>
              <a:gd name="connsiteX6" fmla="*/ 1817652 w 5142182"/>
              <a:gd name="connsiteY6" fmla="*/ 0 h 6879423"/>
              <a:gd name="connsiteX0" fmla="*/ 1807870 w 5132400"/>
              <a:gd name="connsiteY0" fmla="*/ 0 h 6879423"/>
              <a:gd name="connsiteX1" fmla="*/ 5132400 w 5132400"/>
              <a:gd name="connsiteY1" fmla="*/ 9653 h 6879423"/>
              <a:gd name="connsiteX2" fmla="*/ 5132400 w 5132400"/>
              <a:gd name="connsiteY2" fmla="*/ 6867653 h 6879423"/>
              <a:gd name="connsiteX3" fmla="*/ 2375 w 5132400"/>
              <a:gd name="connsiteY3" fmla="*/ 6879423 h 6879423"/>
              <a:gd name="connsiteX4" fmla="*/ 6198 w 5132400"/>
              <a:gd name="connsiteY4" fmla="*/ 2300990 h 6879423"/>
              <a:gd name="connsiteX5" fmla="*/ 196807 w 5132400"/>
              <a:gd name="connsiteY5" fmla="*/ 1840023 h 6879423"/>
              <a:gd name="connsiteX6" fmla="*/ 1807870 w 5132400"/>
              <a:gd name="connsiteY6" fmla="*/ 0 h 6879423"/>
              <a:gd name="connsiteX0" fmla="*/ 1807870 w 5132400"/>
              <a:gd name="connsiteY0" fmla="*/ 0 h 6879423"/>
              <a:gd name="connsiteX1" fmla="*/ 5132400 w 5132400"/>
              <a:gd name="connsiteY1" fmla="*/ 9653 h 6879423"/>
              <a:gd name="connsiteX2" fmla="*/ 5132400 w 5132400"/>
              <a:gd name="connsiteY2" fmla="*/ 6867653 h 6879423"/>
              <a:gd name="connsiteX3" fmla="*/ 2375 w 5132400"/>
              <a:gd name="connsiteY3" fmla="*/ 6879423 h 6879423"/>
              <a:gd name="connsiteX4" fmla="*/ 6198 w 5132400"/>
              <a:gd name="connsiteY4" fmla="*/ 2300990 h 6879423"/>
              <a:gd name="connsiteX5" fmla="*/ 196807 w 5132400"/>
              <a:gd name="connsiteY5" fmla="*/ 1840023 h 6879423"/>
              <a:gd name="connsiteX6" fmla="*/ 1807870 w 5132400"/>
              <a:gd name="connsiteY6" fmla="*/ 0 h 6879423"/>
              <a:gd name="connsiteX0" fmla="*/ 1807870 w 5132400"/>
              <a:gd name="connsiteY0" fmla="*/ 0 h 6879423"/>
              <a:gd name="connsiteX1" fmla="*/ 5132400 w 5132400"/>
              <a:gd name="connsiteY1" fmla="*/ 9653 h 6879423"/>
              <a:gd name="connsiteX2" fmla="*/ 5132400 w 5132400"/>
              <a:gd name="connsiteY2" fmla="*/ 6867653 h 6879423"/>
              <a:gd name="connsiteX3" fmla="*/ 2375 w 5132400"/>
              <a:gd name="connsiteY3" fmla="*/ 6879423 h 6879423"/>
              <a:gd name="connsiteX4" fmla="*/ 6198 w 5132400"/>
              <a:gd name="connsiteY4" fmla="*/ 2300990 h 6879423"/>
              <a:gd name="connsiteX5" fmla="*/ 196807 w 5132400"/>
              <a:gd name="connsiteY5" fmla="*/ 1840023 h 6879423"/>
              <a:gd name="connsiteX6" fmla="*/ 1807870 w 5132400"/>
              <a:gd name="connsiteY6" fmla="*/ 0 h 6879423"/>
              <a:gd name="connsiteX0" fmla="*/ 1809263 w 5133793"/>
              <a:gd name="connsiteY0" fmla="*/ 0 h 6879423"/>
              <a:gd name="connsiteX1" fmla="*/ 5133793 w 5133793"/>
              <a:gd name="connsiteY1" fmla="*/ 9653 h 6879423"/>
              <a:gd name="connsiteX2" fmla="*/ 5133793 w 5133793"/>
              <a:gd name="connsiteY2" fmla="*/ 6867653 h 6879423"/>
              <a:gd name="connsiteX3" fmla="*/ 3768 w 5133793"/>
              <a:gd name="connsiteY3" fmla="*/ 6879423 h 6879423"/>
              <a:gd name="connsiteX4" fmla="*/ 7591 w 5133793"/>
              <a:gd name="connsiteY4" fmla="*/ 2300990 h 6879423"/>
              <a:gd name="connsiteX5" fmla="*/ 198200 w 5133793"/>
              <a:gd name="connsiteY5" fmla="*/ 1840023 h 6879423"/>
              <a:gd name="connsiteX6" fmla="*/ 1809263 w 5133793"/>
              <a:gd name="connsiteY6" fmla="*/ 0 h 6879423"/>
              <a:gd name="connsiteX0" fmla="*/ 1810056 w 5134586"/>
              <a:gd name="connsiteY0" fmla="*/ 0 h 6879423"/>
              <a:gd name="connsiteX1" fmla="*/ 5134586 w 5134586"/>
              <a:gd name="connsiteY1" fmla="*/ 9653 h 6879423"/>
              <a:gd name="connsiteX2" fmla="*/ 5134586 w 5134586"/>
              <a:gd name="connsiteY2" fmla="*/ 6867653 h 6879423"/>
              <a:gd name="connsiteX3" fmla="*/ 4561 w 5134586"/>
              <a:gd name="connsiteY3" fmla="*/ 6879423 h 6879423"/>
              <a:gd name="connsiteX4" fmla="*/ 8384 w 5134586"/>
              <a:gd name="connsiteY4" fmla="*/ 2300990 h 6879423"/>
              <a:gd name="connsiteX5" fmla="*/ 198993 w 5134586"/>
              <a:gd name="connsiteY5" fmla="*/ 1840023 h 6879423"/>
              <a:gd name="connsiteX6" fmla="*/ 1810056 w 5134586"/>
              <a:gd name="connsiteY6" fmla="*/ 0 h 6879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34586" h="6879423">
                <a:moveTo>
                  <a:pt x="1810056" y="0"/>
                </a:moveTo>
                <a:lnTo>
                  <a:pt x="5134586" y="9653"/>
                </a:lnTo>
                <a:lnTo>
                  <a:pt x="5134586" y="6867653"/>
                </a:lnTo>
                <a:lnTo>
                  <a:pt x="4561" y="6879423"/>
                </a:lnTo>
                <a:cubicBezTo>
                  <a:pt x="-4972" y="4730538"/>
                  <a:pt x="2484" y="4457592"/>
                  <a:pt x="8384" y="2300990"/>
                </a:cubicBezTo>
                <a:cubicBezTo>
                  <a:pt x="7195" y="2117421"/>
                  <a:pt x="100432" y="1945086"/>
                  <a:pt x="198993" y="1840023"/>
                </a:cubicBezTo>
                <a:cubicBezTo>
                  <a:pt x="199766" y="1844260"/>
                  <a:pt x="1484053" y="369971"/>
                  <a:pt x="181005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 b="0">
                <a:solidFill>
                  <a:srgbClr val="C00000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on the center icon to insert an image. </a:t>
            </a:r>
            <a:br>
              <a:rPr lang="en-US" dirty="0"/>
            </a:br>
            <a:r>
              <a:rPr lang="en-US" dirty="0"/>
              <a:t>Crop the image if the proportions are incorrect.</a:t>
            </a:r>
            <a:br>
              <a:rPr lang="en-US" dirty="0"/>
            </a:br>
            <a:r>
              <a:rPr lang="en-US" dirty="0"/>
              <a:t>Many of the Group’s photos are available in the Mediabox (from your MyColas portal).</a:t>
            </a:r>
            <a:endParaRPr lang="fr-FR" dirty="0"/>
          </a:p>
        </p:txBody>
      </p:sp>
      <p:sp>
        <p:nvSpPr>
          <p:cNvPr id="2" name="Espace réservé du texte 7">
            <a:extLst>
              <a:ext uri="{FF2B5EF4-FFF2-40B4-BE49-F238E27FC236}">
                <a16:creationId xmlns:a16="http://schemas.microsoft.com/office/drawing/2014/main" id="{2332495D-030E-8B04-9B68-664142DA71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099" y="1955663"/>
            <a:ext cx="5671313" cy="4095280"/>
          </a:xfrm>
        </p:spPr>
        <p:txBody>
          <a:bodyPr/>
          <a:lstStyle>
            <a:lvl2pPr marL="342900" indent="-342900">
              <a:buFontTx/>
              <a:buBlip>
                <a:blip r:embed="rId5"/>
              </a:buBlip>
              <a:defRPr/>
            </a:lvl2pPr>
            <a:lvl3pPr marL="285750" indent="-285750">
              <a:buFontTx/>
              <a:buBlip>
                <a:blip r:embed="rId5"/>
              </a:buBlip>
              <a:defRPr/>
            </a:lvl3pPr>
            <a:lvl4pPr marL="171450" indent="-171450">
              <a:buFontTx/>
              <a:buBlip>
                <a:blip r:embed="rId5"/>
              </a:buBlip>
              <a:defRPr/>
            </a:lvl4pPr>
            <a:lvl5pPr marL="171450" indent="-171450">
              <a:buFontTx/>
              <a:buBlip>
                <a:blip r:embed="rId5"/>
              </a:buBlip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18050F-07EA-B577-D25E-BD088BCE3F4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3480" y="6285397"/>
            <a:ext cx="1438656" cy="4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06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picture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CE3ED6-6B26-20F2-820F-730BD14B86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3" y="6149063"/>
            <a:ext cx="720725" cy="720725"/>
          </a:xfrm>
          <a:prstGeom prst="rect">
            <a:avLst/>
          </a:prstGeom>
        </p:spPr>
      </p:pic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D5E426D-8676-C442-82F4-BD2BB46B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605D4-E855-A849-9B86-DAC375F05519}" type="slidenum">
              <a:rPr lang="fr-FR" smtClean="0"/>
              <a:t>‹#›</a:t>
            </a:fld>
            <a:endParaRPr lang="fr-FR" dirty="0"/>
          </a:p>
        </p:txBody>
      </p:sp>
      <p:sp>
        <p:nvSpPr>
          <p:cNvPr id="13" name="Espace réservé pour une image  26">
            <a:extLst>
              <a:ext uri="{FF2B5EF4-FFF2-40B4-BE49-F238E27FC236}">
                <a16:creationId xmlns:a16="http://schemas.microsoft.com/office/drawing/2014/main" id="{5BC80430-A48D-1141-8BB8-2B88AEBCA3F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334640" y="641095"/>
            <a:ext cx="4326283" cy="530993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l">
              <a:buNone/>
              <a:defRPr sz="12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on the center icon to insert an image. </a:t>
            </a:r>
            <a:br>
              <a:rPr lang="en-US" dirty="0"/>
            </a:br>
            <a:r>
              <a:rPr lang="en-US" dirty="0"/>
              <a:t>Crop the image if the proportions are incorrect.</a:t>
            </a:r>
            <a:br>
              <a:rPr lang="en-US" dirty="0"/>
            </a:br>
            <a:r>
              <a:rPr lang="en-US" dirty="0"/>
              <a:t>Many of the Group’s photos are available in the Mediabox (from your MyColas portal).</a:t>
            </a:r>
            <a:endParaRPr lang="fr-FR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F6E9FBF2-3135-12EC-EEC0-379580207B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620" y="998290"/>
            <a:ext cx="4619625" cy="58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 cap="all" baseline="0">
                <a:solidFill>
                  <a:srgbClr val="B12029"/>
                </a:solidFill>
              </a:defRPr>
            </a:lvl1pPr>
          </a:lstStyle>
          <a:p>
            <a:r>
              <a:rPr lang="fr-FR" err="1"/>
              <a:t>Subtitle</a:t>
            </a:r>
            <a:endParaRPr lang="fr-FR"/>
          </a:p>
        </p:txBody>
      </p:sp>
      <p:sp>
        <p:nvSpPr>
          <p:cNvPr id="26" name="Espace réservé du titre 1">
            <a:extLst>
              <a:ext uri="{FF2B5EF4-FFF2-40B4-BE49-F238E27FC236}">
                <a16:creationId xmlns:a16="http://schemas.microsoft.com/office/drawing/2014/main" id="{173729C2-A30E-D594-8FDC-A1D607887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620" y="359402"/>
            <a:ext cx="5204367" cy="5633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54565B"/>
                </a:solidFill>
              </a:defRPr>
            </a:lvl1pPr>
          </a:lstStyle>
          <a:p>
            <a:r>
              <a:rPr lang="fr-FR"/>
              <a:t>Slide </a:t>
            </a:r>
            <a:r>
              <a:rPr lang="fr-FR" err="1"/>
              <a:t>title</a:t>
            </a:r>
            <a:endParaRPr lang="fr-FR"/>
          </a:p>
        </p:txBody>
      </p:sp>
      <p:pic>
        <p:nvPicPr>
          <p:cNvPr id="28" name="Graphique 27">
            <a:extLst>
              <a:ext uri="{FF2B5EF4-FFF2-40B4-BE49-F238E27FC236}">
                <a16:creationId xmlns:a16="http://schemas.microsoft.com/office/drawing/2014/main" id="{94DE5FDC-96A4-30BE-2D11-AE9868E51F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9832" y="-8176"/>
            <a:ext cx="643313" cy="2734080"/>
          </a:xfrm>
          <a:prstGeom prst="rect">
            <a:avLst/>
          </a:prstGeom>
        </p:spPr>
      </p:pic>
      <p:sp>
        <p:nvSpPr>
          <p:cNvPr id="3" name="Espace réservé du texte 7">
            <a:extLst>
              <a:ext uri="{FF2B5EF4-FFF2-40B4-BE49-F238E27FC236}">
                <a16:creationId xmlns:a16="http://schemas.microsoft.com/office/drawing/2014/main" id="{77E05FA5-39DA-6C04-8A4C-17A1189BD1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3099" y="1955663"/>
            <a:ext cx="5671313" cy="4095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8432D7-D5BC-C225-4C5B-ED685FC83AA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3480" y="6285397"/>
            <a:ext cx="1438656" cy="4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8084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picture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B663A7-BDB7-7080-B35C-B7B48C9880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3" y="6149063"/>
            <a:ext cx="720725" cy="720725"/>
          </a:xfrm>
          <a:prstGeom prst="rect">
            <a:avLst/>
          </a:prstGeom>
        </p:spPr>
      </p:pic>
      <p:sp>
        <p:nvSpPr>
          <p:cNvPr id="19" name="Espace réservé pour une image  26">
            <a:extLst>
              <a:ext uri="{FF2B5EF4-FFF2-40B4-BE49-F238E27FC236}">
                <a16:creationId xmlns:a16="http://schemas.microsoft.com/office/drawing/2014/main" id="{1AD207A6-799F-D24E-8954-D827635379E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08914" y="0"/>
            <a:ext cx="618308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l">
              <a:buNone/>
              <a:defRPr sz="14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on the center icon to insert an image. </a:t>
            </a:r>
            <a:br>
              <a:rPr lang="en-US" dirty="0"/>
            </a:br>
            <a:r>
              <a:rPr lang="en-US" dirty="0"/>
              <a:t>Crop the image if the proportions are incorrect.</a:t>
            </a:r>
            <a:br>
              <a:rPr lang="en-US" dirty="0"/>
            </a:br>
            <a:r>
              <a:rPr lang="en-US" dirty="0"/>
              <a:t>Many of the Group’s photos are available in the Mediabox (from your MyColas portal).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D5E426D-8676-C442-82F4-BD2BB46B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605D4-E855-A849-9B86-DAC375F05519}" type="slidenum">
              <a:rPr lang="fr-FR" smtClean="0"/>
              <a:t>‹#›</a:t>
            </a:fld>
            <a:endParaRPr lang="fr-FR" dirty="0"/>
          </a:p>
        </p:txBody>
      </p:sp>
      <p:sp>
        <p:nvSpPr>
          <p:cNvPr id="21" name="Espace réservé du texte 13">
            <a:extLst>
              <a:ext uri="{FF2B5EF4-FFF2-40B4-BE49-F238E27FC236}">
                <a16:creationId xmlns:a16="http://schemas.microsoft.com/office/drawing/2014/main" id="{2123D5B2-9E0D-0E5C-9F20-07056283A2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620" y="998290"/>
            <a:ext cx="4619625" cy="58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 cap="all" baseline="0">
                <a:solidFill>
                  <a:srgbClr val="B12029"/>
                </a:solidFill>
              </a:defRPr>
            </a:lvl1pPr>
          </a:lstStyle>
          <a:p>
            <a:r>
              <a:rPr lang="fr-FR" err="1"/>
              <a:t>Subtitle</a:t>
            </a:r>
            <a:endParaRPr lang="fr-FR"/>
          </a:p>
        </p:txBody>
      </p:sp>
      <p:sp>
        <p:nvSpPr>
          <p:cNvPr id="22" name="Espace réservé du titre 1">
            <a:extLst>
              <a:ext uri="{FF2B5EF4-FFF2-40B4-BE49-F238E27FC236}">
                <a16:creationId xmlns:a16="http://schemas.microsoft.com/office/drawing/2014/main" id="{4CB6A209-0F55-1DEB-F2A2-3CF9D4EBB8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620" y="359402"/>
            <a:ext cx="5204367" cy="5633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54565B"/>
                </a:solidFill>
              </a:defRPr>
            </a:lvl1pPr>
          </a:lstStyle>
          <a:p>
            <a:r>
              <a:rPr lang="fr-FR"/>
              <a:t>Slide </a:t>
            </a:r>
            <a:r>
              <a:rPr lang="fr-FR" err="1"/>
              <a:t>title</a:t>
            </a:r>
            <a:endParaRPr lang="fr-FR"/>
          </a:p>
        </p:txBody>
      </p:sp>
      <p:pic>
        <p:nvPicPr>
          <p:cNvPr id="24" name="Graphique 23">
            <a:extLst>
              <a:ext uri="{FF2B5EF4-FFF2-40B4-BE49-F238E27FC236}">
                <a16:creationId xmlns:a16="http://schemas.microsoft.com/office/drawing/2014/main" id="{5F992A87-617F-E48C-6CC9-317F6DCFB3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9832" y="-8176"/>
            <a:ext cx="643313" cy="2734080"/>
          </a:xfrm>
          <a:prstGeom prst="rect">
            <a:avLst/>
          </a:prstGeom>
        </p:spPr>
      </p:pic>
      <p:pic>
        <p:nvPicPr>
          <p:cNvPr id="2" name="Graphique 1">
            <a:extLst>
              <a:ext uri="{FF2B5EF4-FFF2-40B4-BE49-F238E27FC236}">
                <a16:creationId xmlns:a16="http://schemas.microsoft.com/office/drawing/2014/main" id="{E562B8A3-5C28-9471-0E84-2DC65983015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876636" y="6485351"/>
            <a:ext cx="174598" cy="193784"/>
          </a:xfrm>
          <a:prstGeom prst="rect">
            <a:avLst/>
          </a:prstGeom>
        </p:spPr>
      </p:pic>
      <p:sp>
        <p:nvSpPr>
          <p:cNvPr id="4" name="Espace réservé du texte 7">
            <a:extLst>
              <a:ext uri="{FF2B5EF4-FFF2-40B4-BE49-F238E27FC236}">
                <a16:creationId xmlns:a16="http://schemas.microsoft.com/office/drawing/2014/main" id="{81F36DAF-BEC3-D470-8ED1-DCB8A29E40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099" y="1955663"/>
            <a:ext cx="4876911" cy="4095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39ACA9-41A0-D415-E6C2-52FB05F219B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3480" y="6285397"/>
            <a:ext cx="1438656" cy="4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364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1722144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7D756-A09D-F3E2-4240-1B72A98F6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E5079-B63F-376C-8ECE-2511ED8DB0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E9453-0DE3-1419-9E67-2E673AEBD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40215-5AFB-44F2-9D4A-D64C6C43E526}" type="datetimeFigureOut">
              <a:rPr lang="en-US" smtClean="0"/>
              <a:t>10/24/2024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A9A56-EDC4-67E8-F561-8EC47CA85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4A0F8C-4ADD-A261-7F6D-877BE7902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74EC4-15F1-4D81-AF91-11F1CB5AFE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1155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que 10">
            <a:extLst>
              <a:ext uri="{FF2B5EF4-FFF2-40B4-BE49-F238E27FC236}">
                <a16:creationId xmlns:a16="http://schemas.microsoft.com/office/drawing/2014/main" id="{7F667D48-1D23-F252-95B2-F6DDBDF3D0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3800" y="1250374"/>
            <a:ext cx="12224434" cy="5607626"/>
          </a:xfrm>
          <a:prstGeom prst="rect">
            <a:avLst/>
          </a:prstGeom>
        </p:spPr>
      </p:pic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323AE4F1-DCAD-A491-59D1-49606AEDDE6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25660" y="-8782"/>
            <a:ext cx="12227836" cy="4427678"/>
          </a:xfrm>
          <a:custGeom>
            <a:avLst/>
            <a:gdLst>
              <a:gd name="connsiteX0" fmla="*/ 0 w 5801446"/>
              <a:gd name="connsiteY0" fmla="*/ 0 h 6858000"/>
              <a:gd name="connsiteX1" fmla="*/ 5801446 w 5801446"/>
              <a:gd name="connsiteY1" fmla="*/ 0 h 6858000"/>
              <a:gd name="connsiteX2" fmla="*/ 5801446 w 5801446"/>
              <a:gd name="connsiteY2" fmla="*/ 6858000 h 6858000"/>
              <a:gd name="connsiteX3" fmla="*/ 1454575 w 5801446"/>
              <a:gd name="connsiteY3" fmla="*/ 6858000 h 6858000"/>
              <a:gd name="connsiteX4" fmla="*/ 1969356 w 5801446"/>
              <a:gd name="connsiteY4" fmla="*/ 4978388 h 6858000"/>
              <a:gd name="connsiteX0" fmla="*/ 0 w 5801446"/>
              <a:gd name="connsiteY0" fmla="*/ 0 h 6858000"/>
              <a:gd name="connsiteX1" fmla="*/ 5801446 w 5801446"/>
              <a:gd name="connsiteY1" fmla="*/ 0 h 6858000"/>
              <a:gd name="connsiteX2" fmla="*/ 5801446 w 5801446"/>
              <a:gd name="connsiteY2" fmla="*/ 6858000 h 6858000"/>
              <a:gd name="connsiteX3" fmla="*/ 1454575 w 5801446"/>
              <a:gd name="connsiteY3" fmla="*/ 6858000 h 6858000"/>
              <a:gd name="connsiteX4" fmla="*/ 1965390 w 5801446"/>
              <a:gd name="connsiteY4" fmla="*/ 5800725 h 6858000"/>
              <a:gd name="connsiteX5" fmla="*/ 1969356 w 5801446"/>
              <a:gd name="connsiteY5" fmla="*/ 4978388 h 6858000"/>
              <a:gd name="connsiteX6" fmla="*/ 0 w 5801446"/>
              <a:gd name="connsiteY6" fmla="*/ 0 h 6858000"/>
              <a:gd name="connsiteX0" fmla="*/ 0 w 5801446"/>
              <a:gd name="connsiteY0" fmla="*/ 0 h 6858022"/>
              <a:gd name="connsiteX1" fmla="*/ 5801446 w 5801446"/>
              <a:gd name="connsiteY1" fmla="*/ 0 h 6858022"/>
              <a:gd name="connsiteX2" fmla="*/ 5801446 w 5801446"/>
              <a:gd name="connsiteY2" fmla="*/ 6858000 h 6858022"/>
              <a:gd name="connsiteX3" fmla="*/ 1454575 w 5801446"/>
              <a:gd name="connsiteY3" fmla="*/ 6858000 h 6858022"/>
              <a:gd name="connsiteX4" fmla="*/ 1965390 w 5801446"/>
              <a:gd name="connsiteY4" fmla="*/ 5800725 h 6858022"/>
              <a:gd name="connsiteX5" fmla="*/ 1969356 w 5801446"/>
              <a:gd name="connsiteY5" fmla="*/ 4978388 h 6858022"/>
              <a:gd name="connsiteX6" fmla="*/ 0 w 5801446"/>
              <a:gd name="connsiteY6" fmla="*/ 0 h 6858022"/>
              <a:gd name="connsiteX0" fmla="*/ 0 w 5801446"/>
              <a:gd name="connsiteY0" fmla="*/ 0 h 6858023"/>
              <a:gd name="connsiteX1" fmla="*/ 5801446 w 5801446"/>
              <a:gd name="connsiteY1" fmla="*/ 0 h 6858023"/>
              <a:gd name="connsiteX2" fmla="*/ 5801446 w 5801446"/>
              <a:gd name="connsiteY2" fmla="*/ 6858000 h 6858023"/>
              <a:gd name="connsiteX3" fmla="*/ 1454575 w 5801446"/>
              <a:gd name="connsiteY3" fmla="*/ 6858000 h 6858023"/>
              <a:gd name="connsiteX4" fmla="*/ 1965390 w 5801446"/>
              <a:gd name="connsiteY4" fmla="*/ 5800725 h 6858023"/>
              <a:gd name="connsiteX5" fmla="*/ 1969356 w 5801446"/>
              <a:gd name="connsiteY5" fmla="*/ 4978388 h 6858023"/>
              <a:gd name="connsiteX6" fmla="*/ 0 w 5801446"/>
              <a:gd name="connsiteY6" fmla="*/ 0 h 6858023"/>
              <a:gd name="connsiteX0" fmla="*/ 0 w 5801446"/>
              <a:gd name="connsiteY0" fmla="*/ 0 h 6858023"/>
              <a:gd name="connsiteX1" fmla="*/ 5801446 w 5801446"/>
              <a:gd name="connsiteY1" fmla="*/ 0 h 6858023"/>
              <a:gd name="connsiteX2" fmla="*/ 5801446 w 5801446"/>
              <a:gd name="connsiteY2" fmla="*/ 6858000 h 6858023"/>
              <a:gd name="connsiteX3" fmla="*/ 1454575 w 5801446"/>
              <a:gd name="connsiteY3" fmla="*/ 6858000 h 6858023"/>
              <a:gd name="connsiteX4" fmla="*/ 1965390 w 5801446"/>
              <a:gd name="connsiteY4" fmla="*/ 5800725 h 6858023"/>
              <a:gd name="connsiteX5" fmla="*/ 1969356 w 5801446"/>
              <a:gd name="connsiteY5" fmla="*/ 4978388 h 6858023"/>
              <a:gd name="connsiteX6" fmla="*/ 0 w 5801446"/>
              <a:gd name="connsiteY6" fmla="*/ 0 h 6858023"/>
              <a:gd name="connsiteX0" fmla="*/ 0 w 5801446"/>
              <a:gd name="connsiteY0" fmla="*/ 0 h 6858023"/>
              <a:gd name="connsiteX1" fmla="*/ 5801446 w 5801446"/>
              <a:gd name="connsiteY1" fmla="*/ 0 h 6858023"/>
              <a:gd name="connsiteX2" fmla="*/ 5801446 w 5801446"/>
              <a:gd name="connsiteY2" fmla="*/ 6858000 h 6858023"/>
              <a:gd name="connsiteX3" fmla="*/ 1454575 w 5801446"/>
              <a:gd name="connsiteY3" fmla="*/ 6858000 h 6858023"/>
              <a:gd name="connsiteX4" fmla="*/ 1965390 w 5801446"/>
              <a:gd name="connsiteY4" fmla="*/ 5800725 h 6858023"/>
              <a:gd name="connsiteX5" fmla="*/ 2026506 w 5801446"/>
              <a:gd name="connsiteY5" fmla="*/ 5130788 h 6858023"/>
              <a:gd name="connsiteX6" fmla="*/ 0 w 5801446"/>
              <a:gd name="connsiteY6" fmla="*/ 0 h 6858023"/>
              <a:gd name="connsiteX0" fmla="*/ 0 w 5801446"/>
              <a:gd name="connsiteY0" fmla="*/ 0 h 6858023"/>
              <a:gd name="connsiteX1" fmla="*/ 5801446 w 5801446"/>
              <a:gd name="connsiteY1" fmla="*/ 0 h 6858023"/>
              <a:gd name="connsiteX2" fmla="*/ 5801446 w 5801446"/>
              <a:gd name="connsiteY2" fmla="*/ 6858000 h 6858023"/>
              <a:gd name="connsiteX3" fmla="*/ 1454575 w 5801446"/>
              <a:gd name="connsiteY3" fmla="*/ 6858000 h 6858023"/>
              <a:gd name="connsiteX4" fmla="*/ 1965390 w 5801446"/>
              <a:gd name="connsiteY4" fmla="*/ 5800725 h 6858023"/>
              <a:gd name="connsiteX5" fmla="*/ 2026506 w 5801446"/>
              <a:gd name="connsiteY5" fmla="*/ 5130788 h 6858023"/>
              <a:gd name="connsiteX6" fmla="*/ 0 w 5801446"/>
              <a:gd name="connsiteY6" fmla="*/ 0 h 6858023"/>
              <a:gd name="connsiteX0" fmla="*/ 0 w 5801446"/>
              <a:gd name="connsiteY0" fmla="*/ 0 h 6858023"/>
              <a:gd name="connsiteX1" fmla="*/ 5801446 w 5801446"/>
              <a:gd name="connsiteY1" fmla="*/ 0 h 6858023"/>
              <a:gd name="connsiteX2" fmla="*/ 5801446 w 5801446"/>
              <a:gd name="connsiteY2" fmla="*/ 6858000 h 6858023"/>
              <a:gd name="connsiteX3" fmla="*/ 1454575 w 5801446"/>
              <a:gd name="connsiteY3" fmla="*/ 6858000 h 6858023"/>
              <a:gd name="connsiteX4" fmla="*/ 1965390 w 5801446"/>
              <a:gd name="connsiteY4" fmla="*/ 5800725 h 6858023"/>
              <a:gd name="connsiteX5" fmla="*/ 2026506 w 5801446"/>
              <a:gd name="connsiteY5" fmla="*/ 5130788 h 6858023"/>
              <a:gd name="connsiteX6" fmla="*/ 0 w 5801446"/>
              <a:gd name="connsiteY6" fmla="*/ 0 h 6858023"/>
              <a:gd name="connsiteX0" fmla="*/ 0 w 5801446"/>
              <a:gd name="connsiteY0" fmla="*/ 0 h 6858023"/>
              <a:gd name="connsiteX1" fmla="*/ 5801446 w 5801446"/>
              <a:gd name="connsiteY1" fmla="*/ 0 h 6858023"/>
              <a:gd name="connsiteX2" fmla="*/ 5801446 w 5801446"/>
              <a:gd name="connsiteY2" fmla="*/ 6858000 h 6858023"/>
              <a:gd name="connsiteX3" fmla="*/ 1454575 w 5801446"/>
              <a:gd name="connsiteY3" fmla="*/ 6858000 h 6858023"/>
              <a:gd name="connsiteX4" fmla="*/ 1965390 w 5801446"/>
              <a:gd name="connsiteY4" fmla="*/ 5800725 h 6858023"/>
              <a:gd name="connsiteX5" fmla="*/ 2026506 w 5801446"/>
              <a:gd name="connsiteY5" fmla="*/ 5130788 h 6858023"/>
              <a:gd name="connsiteX6" fmla="*/ 0 w 5801446"/>
              <a:gd name="connsiteY6" fmla="*/ 0 h 6858023"/>
              <a:gd name="connsiteX0" fmla="*/ 0 w 5801446"/>
              <a:gd name="connsiteY0" fmla="*/ 0 h 6858024"/>
              <a:gd name="connsiteX1" fmla="*/ 5801446 w 5801446"/>
              <a:gd name="connsiteY1" fmla="*/ 0 h 6858024"/>
              <a:gd name="connsiteX2" fmla="*/ 5801446 w 5801446"/>
              <a:gd name="connsiteY2" fmla="*/ 6858000 h 6858024"/>
              <a:gd name="connsiteX3" fmla="*/ 1454575 w 5801446"/>
              <a:gd name="connsiteY3" fmla="*/ 6858000 h 6858024"/>
              <a:gd name="connsiteX4" fmla="*/ 1965390 w 5801446"/>
              <a:gd name="connsiteY4" fmla="*/ 5800725 h 6858024"/>
              <a:gd name="connsiteX5" fmla="*/ 2026506 w 5801446"/>
              <a:gd name="connsiteY5" fmla="*/ 5130788 h 6858024"/>
              <a:gd name="connsiteX6" fmla="*/ 0 w 5801446"/>
              <a:gd name="connsiteY6" fmla="*/ 0 h 6858024"/>
              <a:gd name="connsiteX0" fmla="*/ 0 w 5801446"/>
              <a:gd name="connsiteY0" fmla="*/ 0 h 6858024"/>
              <a:gd name="connsiteX1" fmla="*/ 5801446 w 5801446"/>
              <a:gd name="connsiteY1" fmla="*/ 0 h 6858024"/>
              <a:gd name="connsiteX2" fmla="*/ 5801446 w 5801446"/>
              <a:gd name="connsiteY2" fmla="*/ 6858000 h 6858024"/>
              <a:gd name="connsiteX3" fmla="*/ 1454575 w 5801446"/>
              <a:gd name="connsiteY3" fmla="*/ 6858000 h 6858024"/>
              <a:gd name="connsiteX4" fmla="*/ 1965390 w 5801446"/>
              <a:gd name="connsiteY4" fmla="*/ 5800725 h 6858024"/>
              <a:gd name="connsiteX5" fmla="*/ 1931256 w 5801446"/>
              <a:gd name="connsiteY5" fmla="*/ 4892663 h 6858024"/>
              <a:gd name="connsiteX6" fmla="*/ 0 w 5801446"/>
              <a:gd name="connsiteY6" fmla="*/ 0 h 6858024"/>
              <a:gd name="connsiteX0" fmla="*/ 0 w 5801446"/>
              <a:gd name="connsiteY0" fmla="*/ 0 h 6858018"/>
              <a:gd name="connsiteX1" fmla="*/ 5801446 w 5801446"/>
              <a:gd name="connsiteY1" fmla="*/ 0 h 6858018"/>
              <a:gd name="connsiteX2" fmla="*/ 5801446 w 5801446"/>
              <a:gd name="connsiteY2" fmla="*/ 6858000 h 6858018"/>
              <a:gd name="connsiteX3" fmla="*/ 1454575 w 5801446"/>
              <a:gd name="connsiteY3" fmla="*/ 6858000 h 6858018"/>
              <a:gd name="connsiteX4" fmla="*/ 2041590 w 5801446"/>
              <a:gd name="connsiteY4" fmla="*/ 5572125 h 6858018"/>
              <a:gd name="connsiteX5" fmla="*/ 1931256 w 5801446"/>
              <a:gd name="connsiteY5" fmla="*/ 4892663 h 6858018"/>
              <a:gd name="connsiteX6" fmla="*/ 0 w 5801446"/>
              <a:gd name="connsiteY6" fmla="*/ 0 h 6858018"/>
              <a:gd name="connsiteX0" fmla="*/ 0 w 5801446"/>
              <a:gd name="connsiteY0" fmla="*/ 0 h 6858017"/>
              <a:gd name="connsiteX1" fmla="*/ 5801446 w 5801446"/>
              <a:gd name="connsiteY1" fmla="*/ 0 h 6858017"/>
              <a:gd name="connsiteX2" fmla="*/ 5801446 w 5801446"/>
              <a:gd name="connsiteY2" fmla="*/ 6858000 h 6858017"/>
              <a:gd name="connsiteX3" fmla="*/ 1454575 w 5801446"/>
              <a:gd name="connsiteY3" fmla="*/ 6858000 h 6858017"/>
              <a:gd name="connsiteX4" fmla="*/ 2013015 w 5801446"/>
              <a:gd name="connsiteY4" fmla="*/ 5534025 h 6858017"/>
              <a:gd name="connsiteX5" fmla="*/ 1931256 w 5801446"/>
              <a:gd name="connsiteY5" fmla="*/ 4892663 h 6858017"/>
              <a:gd name="connsiteX6" fmla="*/ 0 w 5801446"/>
              <a:gd name="connsiteY6" fmla="*/ 0 h 6858017"/>
              <a:gd name="connsiteX0" fmla="*/ 0 w 5801446"/>
              <a:gd name="connsiteY0" fmla="*/ 0 h 6858017"/>
              <a:gd name="connsiteX1" fmla="*/ 5801446 w 5801446"/>
              <a:gd name="connsiteY1" fmla="*/ 0 h 6858017"/>
              <a:gd name="connsiteX2" fmla="*/ 5801446 w 5801446"/>
              <a:gd name="connsiteY2" fmla="*/ 6858000 h 6858017"/>
              <a:gd name="connsiteX3" fmla="*/ 1540300 w 5801446"/>
              <a:gd name="connsiteY3" fmla="*/ 6858000 h 6858017"/>
              <a:gd name="connsiteX4" fmla="*/ 2013015 w 5801446"/>
              <a:gd name="connsiteY4" fmla="*/ 5534025 h 6858017"/>
              <a:gd name="connsiteX5" fmla="*/ 1931256 w 5801446"/>
              <a:gd name="connsiteY5" fmla="*/ 4892663 h 6858017"/>
              <a:gd name="connsiteX6" fmla="*/ 0 w 5801446"/>
              <a:gd name="connsiteY6" fmla="*/ 0 h 6858017"/>
              <a:gd name="connsiteX0" fmla="*/ 0 w 5801446"/>
              <a:gd name="connsiteY0" fmla="*/ 0 h 6858017"/>
              <a:gd name="connsiteX1" fmla="*/ 5801446 w 5801446"/>
              <a:gd name="connsiteY1" fmla="*/ 0 h 6858017"/>
              <a:gd name="connsiteX2" fmla="*/ 5801446 w 5801446"/>
              <a:gd name="connsiteY2" fmla="*/ 6858000 h 6858017"/>
              <a:gd name="connsiteX3" fmla="*/ 1511725 w 5801446"/>
              <a:gd name="connsiteY3" fmla="*/ 6858000 h 6858017"/>
              <a:gd name="connsiteX4" fmla="*/ 2013015 w 5801446"/>
              <a:gd name="connsiteY4" fmla="*/ 5534025 h 6858017"/>
              <a:gd name="connsiteX5" fmla="*/ 1931256 w 5801446"/>
              <a:gd name="connsiteY5" fmla="*/ 4892663 h 6858017"/>
              <a:gd name="connsiteX6" fmla="*/ 0 w 5801446"/>
              <a:gd name="connsiteY6" fmla="*/ 0 h 6858017"/>
              <a:gd name="connsiteX0" fmla="*/ 0 w 5801446"/>
              <a:gd name="connsiteY0" fmla="*/ 0 h 6858017"/>
              <a:gd name="connsiteX1" fmla="*/ 5801446 w 5801446"/>
              <a:gd name="connsiteY1" fmla="*/ 0 h 6858017"/>
              <a:gd name="connsiteX2" fmla="*/ 5801446 w 5801446"/>
              <a:gd name="connsiteY2" fmla="*/ 6858000 h 6858017"/>
              <a:gd name="connsiteX3" fmla="*/ 1511725 w 5801446"/>
              <a:gd name="connsiteY3" fmla="*/ 6858000 h 6858017"/>
              <a:gd name="connsiteX4" fmla="*/ 2013015 w 5801446"/>
              <a:gd name="connsiteY4" fmla="*/ 5534025 h 6858017"/>
              <a:gd name="connsiteX5" fmla="*/ 2023590 w 5801446"/>
              <a:gd name="connsiteY5" fmla="*/ 4865856 h 6858017"/>
              <a:gd name="connsiteX6" fmla="*/ 0 w 5801446"/>
              <a:gd name="connsiteY6" fmla="*/ 0 h 6858017"/>
              <a:gd name="connsiteX0" fmla="*/ 0 w 5801446"/>
              <a:gd name="connsiteY0" fmla="*/ 0 h 6858017"/>
              <a:gd name="connsiteX1" fmla="*/ 5801446 w 5801446"/>
              <a:gd name="connsiteY1" fmla="*/ 0 h 6858017"/>
              <a:gd name="connsiteX2" fmla="*/ 5801446 w 5801446"/>
              <a:gd name="connsiteY2" fmla="*/ 6858000 h 6858017"/>
              <a:gd name="connsiteX3" fmla="*/ 1511725 w 5801446"/>
              <a:gd name="connsiteY3" fmla="*/ 6858000 h 6858017"/>
              <a:gd name="connsiteX4" fmla="*/ 2102370 w 5801446"/>
              <a:gd name="connsiteY4" fmla="*/ 5557853 h 6858017"/>
              <a:gd name="connsiteX5" fmla="*/ 2023590 w 5801446"/>
              <a:gd name="connsiteY5" fmla="*/ 4865856 h 6858017"/>
              <a:gd name="connsiteX6" fmla="*/ 0 w 5801446"/>
              <a:gd name="connsiteY6" fmla="*/ 0 h 6858017"/>
              <a:gd name="connsiteX0" fmla="*/ 0 w 5801446"/>
              <a:gd name="connsiteY0" fmla="*/ 0 h 6858017"/>
              <a:gd name="connsiteX1" fmla="*/ 5801446 w 5801446"/>
              <a:gd name="connsiteY1" fmla="*/ 0 h 6858017"/>
              <a:gd name="connsiteX2" fmla="*/ 5801446 w 5801446"/>
              <a:gd name="connsiteY2" fmla="*/ 6858000 h 6858017"/>
              <a:gd name="connsiteX3" fmla="*/ 1511725 w 5801446"/>
              <a:gd name="connsiteY3" fmla="*/ 6858000 h 6858017"/>
              <a:gd name="connsiteX4" fmla="*/ 2102370 w 5801446"/>
              <a:gd name="connsiteY4" fmla="*/ 5557853 h 6858017"/>
              <a:gd name="connsiteX5" fmla="*/ 2023590 w 5801446"/>
              <a:gd name="connsiteY5" fmla="*/ 4865856 h 6858017"/>
              <a:gd name="connsiteX6" fmla="*/ 0 w 5801446"/>
              <a:gd name="connsiteY6" fmla="*/ 0 h 6858017"/>
              <a:gd name="connsiteX0" fmla="*/ 0 w 5801446"/>
              <a:gd name="connsiteY0" fmla="*/ 0 h 6860995"/>
              <a:gd name="connsiteX1" fmla="*/ 5801446 w 5801446"/>
              <a:gd name="connsiteY1" fmla="*/ 0 h 6860995"/>
              <a:gd name="connsiteX2" fmla="*/ 5801446 w 5801446"/>
              <a:gd name="connsiteY2" fmla="*/ 6858000 h 6860995"/>
              <a:gd name="connsiteX3" fmla="*/ 1612994 w 5801446"/>
              <a:gd name="connsiteY3" fmla="*/ 6860978 h 6860995"/>
              <a:gd name="connsiteX4" fmla="*/ 2102370 w 5801446"/>
              <a:gd name="connsiteY4" fmla="*/ 5557853 h 6860995"/>
              <a:gd name="connsiteX5" fmla="*/ 2023590 w 5801446"/>
              <a:gd name="connsiteY5" fmla="*/ 4865856 h 6860995"/>
              <a:gd name="connsiteX6" fmla="*/ 0 w 5801446"/>
              <a:gd name="connsiteY6" fmla="*/ 0 h 6860995"/>
              <a:gd name="connsiteX0" fmla="*/ 0 w 5801446"/>
              <a:gd name="connsiteY0" fmla="*/ 0 h 6860996"/>
              <a:gd name="connsiteX1" fmla="*/ 5801446 w 5801446"/>
              <a:gd name="connsiteY1" fmla="*/ 0 h 6860996"/>
              <a:gd name="connsiteX2" fmla="*/ 5801446 w 5801446"/>
              <a:gd name="connsiteY2" fmla="*/ 6858000 h 6860996"/>
              <a:gd name="connsiteX3" fmla="*/ 1612994 w 5801446"/>
              <a:gd name="connsiteY3" fmla="*/ 6860978 h 6860996"/>
              <a:gd name="connsiteX4" fmla="*/ 2102370 w 5801446"/>
              <a:gd name="connsiteY4" fmla="*/ 5557853 h 6860996"/>
              <a:gd name="connsiteX5" fmla="*/ 2023590 w 5801446"/>
              <a:gd name="connsiteY5" fmla="*/ 4865856 h 6860996"/>
              <a:gd name="connsiteX6" fmla="*/ 0 w 5801446"/>
              <a:gd name="connsiteY6" fmla="*/ 0 h 6860996"/>
              <a:gd name="connsiteX0" fmla="*/ 0 w 5801446"/>
              <a:gd name="connsiteY0" fmla="*/ 0 h 6860996"/>
              <a:gd name="connsiteX1" fmla="*/ 5801446 w 5801446"/>
              <a:gd name="connsiteY1" fmla="*/ 0 h 6860996"/>
              <a:gd name="connsiteX2" fmla="*/ 5801446 w 5801446"/>
              <a:gd name="connsiteY2" fmla="*/ 6858000 h 6860996"/>
              <a:gd name="connsiteX3" fmla="*/ 1612994 w 5801446"/>
              <a:gd name="connsiteY3" fmla="*/ 6860978 h 6860996"/>
              <a:gd name="connsiteX4" fmla="*/ 2102370 w 5801446"/>
              <a:gd name="connsiteY4" fmla="*/ 5557853 h 6860996"/>
              <a:gd name="connsiteX5" fmla="*/ 2047036 w 5801446"/>
              <a:gd name="connsiteY5" fmla="*/ 4865856 h 6860996"/>
              <a:gd name="connsiteX6" fmla="*/ 0 w 5801446"/>
              <a:gd name="connsiteY6" fmla="*/ 0 h 6860996"/>
              <a:gd name="connsiteX0" fmla="*/ 0 w 5801446"/>
              <a:gd name="connsiteY0" fmla="*/ 0 h 6860996"/>
              <a:gd name="connsiteX1" fmla="*/ 5801446 w 5801446"/>
              <a:gd name="connsiteY1" fmla="*/ 0 h 6860996"/>
              <a:gd name="connsiteX2" fmla="*/ 5801446 w 5801446"/>
              <a:gd name="connsiteY2" fmla="*/ 6858000 h 6860996"/>
              <a:gd name="connsiteX3" fmla="*/ 1612994 w 5801446"/>
              <a:gd name="connsiteY3" fmla="*/ 6860978 h 6860996"/>
              <a:gd name="connsiteX4" fmla="*/ 2111163 w 5801446"/>
              <a:gd name="connsiteY4" fmla="*/ 5563715 h 6860996"/>
              <a:gd name="connsiteX5" fmla="*/ 2047036 w 5801446"/>
              <a:gd name="connsiteY5" fmla="*/ 4865856 h 6860996"/>
              <a:gd name="connsiteX6" fmla="*/ 0 w 5801446"/>
              <a:gd name="connsiteY6" fmla="*/ 0 h 6860996"/>
              <a:gd name="connsiteX0" fmla="*/ 0 w 5801446"/>
              <a:gd name="connsiteY0" fmla="*/ 0 h 6860996"/>
              <a:gd name="connsiteX1" fmla="*/ 5801446 w 5801446"/>
              <a:gd name="connsiteY1" fmla="*/ 0 h 6860996"/>
              <a:gd name="connsiteX2" fmla="*/ 5801446 w 5801446"/>
              <a:gd name="connsiteY2" fmla="*/ 6858000 h 6860996"/>
              <a:gd name="connsiteX3" fmla="*/ 1612994 w 5801446"/>
              <a:gd name="connsiteY3" fmla="*/ 6860978 h 6860996"/>
              <a:gd name="connsiteX4" fmla="*/ 2111163 w 5801446"/>
              <a:gd name="connsiteY4" fmla="*/ 5563715 h 6860996"/>
              <a:gd name="connsiteX5" fmla="*/ 2047036 w 5801446"/>
              <a:gd name="connsiteY5" fmla="*/ 4865856 h 6860996"/>
              <a:gd name="connsiteX6" fmla="*/ 0 w 5801446"/>
              <a:gd name="connsiteY6" fmla="*/ 0 h 6860996"/>
              <a:gd name="connsiteX0" fmla="*/ 0 w 5801446"/>
              <a:gd name="connsiteY0" fmla="*/ 0 h 6869788"/>
              <a:gd name="connsiteX1" fmla="*/ 5801446 w 5801446"/>
              <a:gd name="connsiteY1" fmla="*/ 0 h 6869788"/>
              <a:gd name="connsiteX2" fmla="*/ 5801446 w 5801446"/>
              <a:gd name="connsiteY2" fmla="*/ 6858000 h 6869788"/>
              <a:gd name="connsiteX3" fmla="*/ 1621786 w 5801446"/>
              <a:gd name="connsiteY3" fmla="*/ 6869770 h 6869788"/>
              <a:gd name="connsiteX4" fmla="*/ 2111163 w 5801446"/>
              <a:gd name="connsiteY4" fmla="*/ 5563715 h 6869788"/>
              <a:gd name="connsiteX5" fmla="*/ 2047036 w 5801446"/>
              <a:gd name="connsiteY5" fmla="*/ 4865856 h 6869788"/>
              <a:gd name="connsiteX6" fmla="*/ 0 w 5801446"/>
              <a:gd name="connsiteY6" fmla="*/ 0 h 6869788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862251 w 5616661"/>
              <a:gd name="connsiteY5" fmla="*/ 4867761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862251 w 5616661"/>
              <a:gd name="connsiteY5" fmla="*/ 4867761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862251 w 5616661"/>
              <a:gd name="connsiteY5" fmla="*/ 4867761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862251 w 5616661"/>
              <a:gd name="connsiteY5" fmla="*/ 488109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968931 w 5616661"/>
              <a:gd name="connsiteY5" fmla="*/ 498015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890183 w 5616661"/>
              <a:gd name="connsiteY4" fmla="*/ 5563715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35903 w 5616661"/>
              <a:gd name="connsiteY4" fmla="*/ 5544665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35903 w 5616661"/>
              <a:gd name="connsiteY4" fmla="*/ 5544665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35903 w 5616661"/>
              <a:gd name="connsiteY4" fmla="*/ 5544665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35903 w 5616661"/>
              <a:gd name="connsiteY4" fmla="*/ 5544665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12099 w 5628760"/>
              <a:gd name="connsiteY0" fmla="*/ 0 h 6871693"/>
              <a:gd name="connsiteX1" fmla="*/ 5628760 w 5628760"/>
              <a:gd name="connsiteY1" fmla="*/ 1905 h 6871693"/>
              <a:gd name="connsiteX2" fmla="*/ 5628760 w 5628760"/>
              <a:gd name="connsiteY2" fmla="*/ 6859905 h 6871693"/>
              <a:gd name="connsiteX3" fmla="*/ 1449100 w 5628760"/>
              <a:gd name="connsiteY3" fmla="*/ 6871675 h 6871693"/>
              <a:gd name="connsiteX4" fmla="*/ 1948002 w 5628760"/>
              <a:gd name="connsiteY4" fmla="*/ 5544665 h 6871693"/>
              <a:gd name="connsiteX5" fmla="*/ 0 w 5628760"/>
              <a:gd name="connsiteY5" fmla="*/ 5049820 h 6871693"/>
              <a:gd name="connsiteX6" fmla="*/ 12099 w 5628760"/>
              <a:gd name="connsiteY6" fmla="*/ 0 h 6871693"/>
              <a:gd name="connsiteX0" fmla="*/ 12099 w 5628760"/>
              <a:gd name="connsiteY0" fmla="*/ 0 h 6871693"/>
              <a:gd name="connsiteX1" fmla="*/ 5628760 w 5628760"/>
              <a:gd name="connsiteY1" fmla="*/ 1905 h 6871693"/>
              <a:gd name="connsiteX2" fmla="*/ 5628760 w 5628760"/>
              <a:gd name="connsiteY2" fmla="*/ 6859905 h 6871693"/>
              <a:gd name="connsiteX3" fmla="*/ 1449100 w 5628760"/>
              <a:gd name="connsiteY3" fmla="*/ 6871675 h 6871693"/>
              <a:gd name="connsiteX4" fmla="*/ 1948002 w 5628760"/>
              <a:gd name="connsiteY4" fmla="*/ 5544665 h 6871693"/>
              <a:gd name="connsiteX5" fmla="*/ 0 w 5628760"/>
              <a:gd name="connsiteY5" fmla="*/ 5049820 h 6871693"/>
              <a:gd name="connsiteX6" fmla="*/ 12099 w 5628760"/>
              <a:gd name="connsiteY6" fmla="*/ 0 h 6871693"/>
              <a:gd name="connsiteX0" fmla="*/ 12099 w 5628760"/>
              <a:gd name="connsiteY0" fmla="*/ 0 h 6871693"/>
              <a:gd name="connsiteX1" fmla="*/ 5628760 w 5628760"/>
              <a:gd name="connsiteY1" fmla="*/ 1905 h 6871693"/>
              <a:gd name="connsiteX2" fmla="*/ 5628760 w 5628760"/>
              <a:gd name="connsiteY2" fmla="*/ 6859905 h 6871693"/>
              <a:gd name="connsiteX3" fmla="*/ 1449100 w 5628760"/>
              <a:gd name="connsiteY3" fmla="*/ 6871675 h 6871693"/>
              <a:gd name="connsiteX4" fmla="*/ 1948002 w 5628760"/>
              <a:gd name="connsiteY4" fmla="*/ 5544665 h 6871693"/>
              <a:gd name="connsiteX5" fmla="*/ 0 w 5628760"/>
              <a:gd name="connsiteY5" fmla="*/ 5049820 h 6871693"/>
              <a:gd name="connsiteX6" fmla="*/ 12099 w 5628760"/>
              <a:gd name="connsiteY6" fmla="*/ 0 h 6871693"/>
              <a:gd name="connsiteX0" fmla="*/ 1203 w 5617864"/>
              <a:gd name="connsiteY0" fmla="*/ 0 h 6871693"/>
              <a:gd name="connsiteX1" fmla="*/ 5617864 w 5617864"/>
              <a:gd name="connsiteY1" fmla="*/ 1905 h 6871693"/>
              <a:gd name="connsiteX2" fmla="*/ 5617864 w 5617864"/>
              <a:gd name="connsiteY2" fmla="*/ 6859905 h 6871693"/>
              <a:gd name="connsiteX3" fmla="*/ 1438204 w 5617864"/>
              <a:gd name="connsiteY3" fmla="*/ 6871675 h 6871693"/>
              <a:gd name="connsiteX4" fmla="*/ 1937106 w 5617864"/>
              <a:gd name="connsiteY4" fmla="*/ 5544665 h 6871693"/>
              <a:gd name="connsiteX5" fmla="*/ 38929 w 5617864"/>
              <a:gd name="connsiteY5" fmla="*/ 4942076 h 6871693"/>
              <a:gd name="connsiteX6" fmla="*/ 1203 w 5617864"/>
              <a:gd name="connsiteY6" fmla="*/ 0 h 6871693"/>
              <a:gd name="connsiteX0" fmla="*/ 2906 w 5619567"/>
              <a:gd name="connsiteY0" fmla="*/ 0 h 6871693"/>
              <a:gd name="connsiteX1" fmla="*/ 5619567 w 5619567"/>
              <a:gd name="connsiteY1" fmla="*/ 1905 h 6871693"/>
              <a:gd name="connsiteX2" fmla="*/ 5619567 w 5619567"/>
              <a:gd name="connsiteY2" fmla="*/ 6859905 h 6871693"/>
              <a:gd name="connsiteX3" fmla="*/ 1439907 w 5619567"/>
              <a:gd name="connsiteY3" fmla="*/ 6871675 h 6871693"/>
              <a:gd name="connsiteX4" fmla="*/ 1938809 w 5619567"/>
              <a:gd name="connsiteY4" fmla="*/ 5544665 h 6871693"/>
              <a:gd name="connsiteX5" fmla="*/ 8925 w 5619567"/>
              <a:gd name="connsiteY5" fmla="*/ 4989962 h 6871693"/>
              <a:gd name="connsiteX6" fmla="*/ 2906 w 5619567"/>
              <a:gd name="connsiteY6" fmla="*/ 0 h 6871693"/>
              <a:gd name="connsiteX0" fmla="*/ 3822 w 5620483"/>
              <a:gd name="connsiteY0" fmla="*/ 0 h 6871693"/>
              <a:gd name="connsiteX1" fmla="*/ 5620483 w 5620483"/>
              <a:gd name="connsiteY1" fmla="*/ 1905 h 6871693"/>
              <a:gd name="connsiteX2" fmla="*/ 5620483 w 5620483"/>
              <a:gd name="connsiteY2" fmla="*/ 6859905 h 6871693"/>
              <a:gd name="connsiteX3" fmla="*/ 1440823 w 5620483"/>
              <a:gd name="connsiteY3" fmla="*/ 6871675 h 6871693"/>
              <a:gd name="connsiteX4" fmla="*/ 1939725 w 5620483"/>
              <a:gd name="connsiteY4" fmla="*/ 5544665 h 6871693"/>
              <a:gd name="connsiteX5" fmla="*/ 4463 w 5620483"/>
              <a:gd name="connsiteY5" fmla="*/ 4999439 h 6871693"/>
              <a:gd name="connsiteX6" fmla="*/ 3822 w 5620483"/>
              <a:gd name="connsiteY6" fmla="*/ 0 h 6871693"/>
              <a:gd name="connsiteX0" fmla="*/ 3822 w 5620483"/>
              <a:gd name="connsiteY0" fmla="*/ 0 h 6859906"/>
              <a:gd name="connsiteX1" fmla="*/ 5620483 w 5620483"/>
              <a:gd name="connsiteY1" fmla="*/ 1905 h 6859906"/>
              <a:gd name="connsiteX2" fmla="*/ 5620483 w 5620483"/>
              <a:gd name="connsiteY2" fmla="*/ 6859905 h 6859906"/>
              <a:gd name="connsiteX3" fmla="*/ 2312003 w 5620483"/>
              <a:gd name="connsiteY3" fmla="*/ 6341053 h 6859906"/>
              <a:gd name="connsiteX4" fmla="*/ 1939725 w 5620483"/>
              <a:gd name="connsiteY4" fmla="*/ 5544665 h 6859906"/>
              <a:gd name="connsiteX5" fmla="*/ 4463 w 5620483"/>
              <a:gd name="connsiteY5" fmla="*/ 4999439 h 6859906"/>
              <a:gd name="connsiteX6" fmla="*/ 3822 w 5620483"/>
              <a:gd name="connsiteY6" fmla="*/ 0 h 6859906"/>
              <a:gd name="connsiteX0" fmla="*/ 3822 w 5620483"/>
              <a:gd name="connsiteY0" fmla="*/ 0 h 6892492"/>
              <a:gd name="connsiteX1" fmla="*/ 5620483 w 5620483"/>
              <a:gd name="connsiteY1" fmla="*/ 1905 h 6892492"/>
              <a:gd name="connsiteX2" fmla="*/ 5620483 w 5620483"/>
              <a:gd name="connsiteY2" fmla="*/ 6859905 h 6892492"/>
              <a:gd name="connsiteX3" fmla="*/ 2312003 w 5620483"/>
              <a:gd name="connsiteY3" fmla="*/ 6341053 h 6892492"/>
              <a:gd name="connsiteX4" fmla="*/ 1764055 w 5620483"/>
              <a:gd name="connsiteY4" fmla="*/ 6785940 h 6892492"/>
              <a:gd name="connsiteX5" fmla="*/ 4463 w 5620483"/>
              <a:gd name="connsiteY5" fmla="*/ 4999439 h 6892492"/>
              <a:gd name="connsiteX6" fmla="*/ 3822 w 5620483"/>
              <a:gd name="connsiteY6" fmla="*/ 0 h 6892492"/>
              <a:gd name="connsiteX0" fmla="*/ 3822 w 5620483"/>
              <a:gd name="connsiteY0" fmla="*/ 0 h 6892492"/>
              <a:gd name="connsiteX1" fmla="*/ 5620483 w 5620483"/>
              <a:gd name="connsiteY1" fmla="*/ 1905 h 6892492"/>
              <a:gd name="connsiteX2" fmla="*/ 5620483 w 5620483"/>
              <a:gd name="connsiteY2" fmla="*/ 6859905 h 6892492"/>
              <a:gd name="connsiteX3" fmla="*/ 2312003 w 5620483"/>
              <a:gd name="connsiteY3" fmla="*/ 6341053 h 6892492"/>
              <a:gd name="connsiteX4" fmla="*/ 1764055 w 5620483"/>
              <a:gd name="connsiteY4" fmla="*/ 6785940 h 6892492"/>
              <a:gd name="connsiteX5" fmla="*/ 4463 w 5620483"/>
              <a:gd name="connsiteY5" fmla="*/ 4999439 h 6892492"/>
              <a:gd name="connsiteX6" fmla="*/ 3822 w 5620483"/>
              <a:gd name="connsiteY6" fmla="*/ 0 h 6892492"/>
              <a:gd name="connsiteX0" fmla="*/ 3822 w 5620483"/>
              <a:gd name="connsiteY0" fmla="*/ 0 h 6892492"/>
              <a:gd name="connsiteX1" fmla="*/ 5620483 w 5620483"/>
              <a:gd name="connsiteY1" fmla="*/ 1905 h 6892492"/>
              <a:gd name="connsiteX2" fmla="*/ 5620483 w 5620483"/>
              <a:gd name="connsiteY2" fmla="*/ 6859905 h 6892492"/>
              <a:gd name="connsiteX3" fmla="*/ 2312003 w 5620483"/>
              <a:gd name="connsiteY3" fmla="*/ 6341053 h 6892492"/>
              <a:gd name="connsiteX4" fmla="*/ 1764055 w 5620483"/>
              <a:gd name="connsiteY4" fmla="*/ 6785940 h 6892492"/>
              <a:gd name="connsiteX5" fmla="*/ 4463 w 5620483"/>
              <a:gd name="connsiteY5" fmla="*/ 4999439 h 6892492"/>
              <a:gd name="connsiteX6" fmla="*/ 3822 w 5620483"/>
              <a:gd name="connsiteY6" fmla="*/ 0 h 6892492"/>
              <a:gd name="connsiteX0" fmla="*/ 3822 w 5620483"/>
              <a:gd name="connsiteY0" fmla="*/ 0 h 6892492"/>
              <a:gd name="connsiteX1" fmla="*/ 5620483 w 5620483"/>
              <a:gd name="connsiteY1" fmla="*/ 1905 h 6892492"/>
              <a:gd name="connsiteX2" fmla="*/ 5620483 w 5620483"/>
              <a:gd name="connsiteY2" fmla="*/ 6859905 h 6892492"/>
              <a:gd name="connsiteX3" fmla="*/ 2312003 w 5620483"/>
              <a:gd name="connsiteY3" fmla="*/ 6341053 h 6892492"/>
              <a:gd name="connsiteX4" fmla="*/ 1764055 w 5620483"/>
              <a:gd name="connsiteY4" fmla="*/ 6785940 h 6892492"/>
              <a:gd name="connsiteX5" fmla="*/ 4463 w 5620483"/>
              <a:gd name="connsiteY5" fmla="*/ 4999439 h 6892492"/>
              <a:gd name="connsiteX6" fmla="*/ 3822 w 5620483"/>
              <a:gd name="connsiteY6" fmla="*/ 0 h 6892492"/>
              <a:gd name="connsiteX0" fmla="*/ 3822 w 5620483"/>
              <a:gd name="connsiteY0" fmla="*/ 0 h 6892039"/>
              <a:gd name="connsiteX1" fmla="*/ 5620483 w 5620483"/>
              <a:gd name="connsiteY1" fmla="*/ 1905 h 6892039"/>
              <a:gd name="connsiteX2" fmla="*/ 5620483 w 5620483"/>
              <a:gd name="connsiteY2" fmla="*/ 6859905 h 6892039"/>
              <a:gd name="connsiteX3" fmla="*/ 2407008 w 5620483"/>
              <a:gd name="connsiteY3" fmla="*/ 6336315 h 6892039"/>
              <a:gd name="connsiteX4" fmla="*/ 1764055 w 5620483"/>
              <a:gd name="connsiteY4" fmla="*/ 6785940 h 6892039"/>
              <a:gd name="connsiteX5" fmla="*/ 4463 w 5620483"/>
              <a:gd name="connsiteY5" fmla="*/ 4999439 h 6892039"/>
              <a:gd name="connsiteX6" fmla="*/ 3822 w 5620483"/>
              <a:gd name="connsiteY6" fmla="*/ 0 h 6892039"/>
              <a:gd name="connsiteX0" fmla="*/ 3822 w 5620483"/>
              <a:gd name="connsiteY0" fmla="*/ 0 h 6859905"/>
              <a:gd name="connsiteX1" fmla="*/ 5620483 w 5620483"/>
              <a:gd name="connsiteY1" fmla="*/ 1905 h 6859905"/>
              <a:gd name="connsiteX2" fmla="*/ 5620483 w 5620483"/>
              <a:gd name="connsiteY2" fmla="*/ 6859905 h 6859905"/>
              <a:gd name="connsiteX3" fmla="*/ 2407008 w 5620483"/>
              <a:gd name="connsiteY3" fmla="*/ 6336315 h 6859905"/>
              <a:gd name="connsiteX4" fmla="*/ 1850097 w 5620483"/>
              <a:gd name="connsiteY4" fmla="*/ 6615383 h 6859905"/>
              <a:gd name="connsiteX5" fmla="*/ 4463 w 5620483"/>
              <a:gd name="connsiteY5" fmla="*/ 4999439 h 6859905"/>
              <a:gd name="connsiteX6" fmla="*/ 3822 w 5620483"/>
              <a:gd name="connsiteY6" fmla="*/ 0 h 6859905"/>
              <a:gd name="connsiteX0" fmla="*/ 3822 w 5620483"/>
              <a:gd name="connsiteY0" fmla="*/ 0 h 6859905"/>
              <a:gd name="connsiteX1" fmla="*/ 5620483 w 5620483"/>
              <a:gd name="connsiteY1" fmla="*/ 1905 h 6859905"/>
              <a:gd name="connsiteX2" fmla="*/ 5620483 w 5620483"/>
              <a:gd name="connsiteY2" fmla="*/ 6859905 h 6859905"/>
              <a:gd name="connsiteX3" fmla="*/ 2407008 w 5620483"/>
              <a:gd name="connsiteY3" fmla="*/ 6336315 h 6859905"/>
              <a:gd name="connsiteX4" fmla="*/ 1850097 w 5620483"/>
              <a:gd name="connsiteY4" fmla="*/ 6615383 h 6859905"/>
              <a:gd name="connsiteX5" fmla="*/ 4463 w 5620483"/>
              <a:gd name="connsiteY5" fmla="*/ 4999439 h 6859905"/>
              <a:gd name="connsiteX6" fmla="*/ 3822 w 5620483"/>
              <a:gd name="connsiteY6" fmla="*/ 0 h 6859905"/>
              <a:gd name="connsiteX0" fmla="*/ 3822 w 5620483"/>
              <a:gd name="connsiteY0" fmla="*/ 0 h 6859905"/>
              <a:gd name="connsiteX1" fmla="*/ 5620483 w 5620483"/>
              <a:gd name="connsiteY1" fmla="*/ 1905 h 6859905"/>
              <a:gd name="connsiteX2" fmla="*/ 5620483 w 5620483"/>
              <a:gd name="connsiteY2" fmla="*/ 6859905 h 6859905"/>
              <a:gd name="connsiteX3" fmla="*/ 2407008 w 5620483"/>
              <a:gd name="connsiteY3" fmla="*/ 6336315 h 6859905"/>
              <a:gd name="connsiteX4" fmla="*/ 1798113 w 5620483"/>
              <a:gd name="connsiteY4" fmla="*/ 6809630 h 6859905"/>
              <a:gd name="connsiteX5" fmla="*/ 4463 w 5620483"/>
              <a:gd name="connsiteY5" fmla="*/ 4999439 h 6859905"/>
              <a:gd name="connsiteX6" fmla="*/ 3822 w 5620483"/>
              <a:gd name="connsiteY6" fmla="*/ 0 h 6859905"/>
              <a:gd name="connsiteX0" fmla="*/ 3822 w 5620483"/>
              <a:gd name="connsiteY0" fmla="*/ 0 h 6859905"/>
              <a:gd name="connsiteX1" fmla="*/ 5620483 w 5620483"/>
              <a:gd name="connsiteY1" fmla="*/ 1905 h 6859905"/>
              <a:gd name="connsiteX2" fmla="*/ 5620483 w 5620483"/>
              <a:gd name="connsiteY2" fmla="*/ 6859905 h 6859905"/>
              <a:gd name="connsiteX3" fmla="*/ 2407008 w 5620483"/>
              <a:gd name="connsiteY3" fmla="*/ 6336315 h 6859905"/>
              <a:gd name="connsiteX4" fmla="*/ 1798113 w 5620483"/>
              <a:gd name="connsiteY4" fmla="*/ 6809630 h 6859905"/>
              <a:gd name="connsiteX5" fmla="*/ 4463 w 5620483"/>
              <a:gd name="connsiteY5" fmla="*/ 4999439 h 6859905"/>
              <a:gd name="connsiteX6" fmla="*/ 3822 w 5620483"/>
              <a:gd name="connsiteY6" fmla="*/ 0 h 6859905"/>
              <a:gd name="connsiteX0" fmla="*/ 3822 w 5620483"/>
              <a:gd name="connsiteY0" fmla="*/ 0 h 6859905"/>
              <a:gd name="connsiteX1" fmla="*/ 5620483 w 5620483"/>
              <a:gd name="connsiteY1" fmla="*/ 1905 h 6859905"/>
              <a:gd name="connsiteX2" fmla="*/ 5620483 w 5620483"/>
              <a:gd name="connsiteY2" fmla="*/ 6859905 h 6859905"/>
              <a:gd name="connsiteX3" fmla="*/ 2010854 w 5620483"/>
              <a:gd name="connsiteY3" fmla="*/ 6762708 h 6859905"/>
              <a:gd name="connsiteX4" fmla="*/ 1798113 w 5620483"/>
              <a:gd name="connsiteY4" fmla="*/ 6809630 h 6859905"/>
              <a:gd name="connsiteX5" fmla="*/ 4463 w 5620483"/>
              <a:gd name="connsiteY5" fmla="*/ 4999439 h 6859905"/>
              <a:gd name="connsiteX6" fmla="*/ 3822 w 5620483"/>
              <a:gd name="connsiteY6" fmla="*/ 0 h 6859905"/>
              <a:gd name="connsiteX0" fmla="*/ 3822 w 5620483"/>
              <a:gd name="connsiteY0" fmla="*/ 0 h 6859905"/>
              <a:gd name="connsiteX1" fmla="*/ 5620483 w 5620483"/>
              <a:gd name="connsiteY1" fmla="*/ 1905 h 6859905"/>
              <a:gd name="connsiteX2" fmla="*/ 5620483 w 5620483"/>
              <a:gd name="connsiteY2" fmla="*/ 6859905 h 6859905"/>
              <a:gd name="connsiteX3" fmla="*/ 2010854 w 5620483"/>
              <a:gd name="connsiteY3" fmla="*/ 6762708 h 6859905"/>
              <a:gd name="connsiteX4" fmla="*/ 1776602 w 5620483"/>
              <a:gd name="connsiteY4" fmla="*/ 6729089 h 6859905"/>
              <a:gd name="connsiteX5" fmla="*/ 4463 w 5620483"/>
              <a:gd name="connsiteY5" fmla="*/ 4999439 h 6859905"/>
              <a:gd name="connsiteX6" fmla="*/ 3822 w 5620483"/>
              <a:gd name="connsiteY6" fmla="*/ 0 h 6859905"/>
              <a:gd name="connsiteX0" fmla="*/ 3822 w 5620483"/>
              <a:gd name="connsiteY0" fmla="*/ 0 h 6859905"/>
              <a:gd name="connsiteX1" fmla="*/ 5620483 w 5620483"/>
              <a:gd name="connsiteY1" fmla="*/ 1905 h 6859905"/>
              <a:gd name="connsiteX2" fmla="*/ 5620483 w 5620483"/>
              <a:gd name="connsiteY2" fmla="*/ 6859905 h 6859905"/>
              <a:gd name="connsiteX3" fmla="*/ 2010854 w 5620483"/>
              <a:gd name="connsiteY3" fmla="*/ 6762708 h 6859905"/>
              <a:gd name="connsiteX4" fmla="*/ 1767640 w 5620483"/>
              <a:gd name="connsiteY4" fmla="*/ 6781203 h 6859905"/>
              <a:gd name="connsiteX5" fmla="*/ 4463 w 5620483"/>
              <a:gd name="connsiteY5" fmla="*/ 4999439 h 6859905"/>
              <a:gd name="connsiteX6" fmla="*/ 3822 w 5620483"/>
              <a:gd name="connsiteY6" fmla="*/ 0 h 6859905"/>
              <a:gd name="connsiteX0" fmla="*/ 3822 w 5620483"/>
              <a:gd name="connsiteY0" fmla="*/ 0 h 6859905"/>
              <a:gd name="connsiteX1" fmla="*/ 5620483 w 5620483"/>
              <a:gd name="connsiteY1" fmla="*/ 1905 h 6859905"/>
              <a:gd name="connsiteX2" fmla="*/ 5620483 w 5620483"/>
              <a:gd name="connsiteY2" fmla="*/ 6859905 h 6859905"/>
              <a:gd name="connsiteX3" fmla="*/ 2010854 w 5620483"/>
              <a:gd name="connsiteY3" fmla="*/ 6762708 h 6859905"/>
              <a:gd name="connsiteX4" fmla="*/ 1767640 w 5620483"/>
              <a:gd name="connsiteY4" fmla="*/ 6781203 h 6859905"/>
              <a:gd name="connsiteX5" fmla="*/ 4463 w 5620483"/>
              <a:gd name="connsiteY5" fmla="*/ 4999439 h 6859905"/>
              <a:gd name="connsiteX6" fmla="*/ 3822 w 5620483"/>
              <a:gd name="connsiteY6" fmla="*/ 0 h 6859905"/>
              <a:gd name="connsiteX0" fmla="*/ 3822 w 5620483"/>
              <a:gd name="connsiteY0" fmla="*/ 0 h 6859905"/>
              <a:gd name="connsiteX1" fmla="*/ 5620483 w 5620483"/>
              <a:gd name="connsiteY1" fmla="*/ 1905 h 6859905"/>
              <a:gd name="connsiteX2" fmla="*/ 5620483 w 5620483"/>
              <a:gd name="connsiteY2" fmla="*/ 6859905 h 6859905"/>
              <a:gd name="connsiteX3" fmla="*/ 2032365 w 5620483"/>
              <a:gd name="connsiteY3" fmla="*/ 6734282 h 6859905"/>
              <a:gd name="connsiteX4" fmla="*/ 1767640 w 5620483"/>
              <a:gd name="connsiteY4" fmla="*/ 6781203 h 6859905"/>
              <a:gd name="connsiteX5" fmla="*/ 4463 w 5620483"/>
              <a:gd name="connsiteY5" fmla="*/ 4999439 h 6859905"/>
              <a:gd name="connsiteX6" fmla="*/ 3822 w 5620483"/>
              <a:gd name="connsiteY6" fmla="*/ 0 h 6859905"/>
              <a:gd name="connsiteX0" fmla="*/ 3822 w 5620483"/>
              <a:gd name="connsiteY0" fmla="*/ 0 h 6859905"/>
              <a:gd name="connsiteX1" fmla="*/ 5620483 w 5620483"/>
              <a:gd name="connsiteY1" fmla="*/ 1905 h 6859905"/>
              <a:gd name="connsiteX2" fmla="*/ 5620483 w 5620483"/>
              <a:gd name="connsiteY2" fmla="*/ 6859905 h 6859905"/>
              <a:gd name="connsiteX3" fmla="*/ 2018025 w 5620483"/>
              <a:gd name="connsiteY3" fmla="*/ 6767445 h 6859905"/>
              <a:gd name="connsiteX4" fmla="*/ 1767640 w 5620483"/>
              <a:gd name="connsiteY4" fmla="*/ 6781203 h 6859905"/>
              <a:gd name="connsiteX5" fmla="*/ 4463 w 5620483"/>
              <a:gd name="connsiteY5" fmla="*/ 4999439 h 6859905"/>
              <a:gd name="connsiteX6" fmla="*/ 3822 w 5620483"/>
              <a:gd name="connsiteY6" fmla="*/ 0 h 6859905"/>
              <a:gd name="connsiteX0" fmla="*/ 3822 w 5620483"/>
              <a:gd name="connsiteY0" fmla="*/ 0 h 6859905"/>
              <a:gd name="connsiteX1" fmla="*/ 5620483 w 5620483"/>
              <a:gd name="connsiteY1" fmla="*/ 1905 h 6859905"/>
              <a:gd name="connsiteX2" fmla="*/ 5620483 w 5620483"/>
              <a:gd name="connsiteY2" fmla="*/ 6859905 h 6859905"/>
              <a:gd name="connsiteX3" fmla="*/ 2052083 w 5620483"/>
              <a:gd name="connsiteY3" fmla="*/ 6715332 h 6859905"/>
              <a:gd name="connsiteX4" fmla="*/ 1767640 w 5620483"/>
              <a:gd name="connsiteY4" fmla="*/ 6781203 h 6859905"/>
              <a:gd name="connsiteX5" fmla="*/ 4463 w 5620483"/>
              <a:gd name="connsiteY5" fmla="*/ 4999439 h 6859905"/>
              <a:gd name="connsiteX6" fmla="*/ 3822 w 5620483"/>
              <a:gd name="connsiteY6" fmla="*/ 0 h 6859905"/>
              <a:gd name="connsiteX0" fmla="*/ 3822 w 5620483"/>
              <a:gd name="connsiteY0" fmla="*/ 0 h 6859905"/>
              <a:gd name="connsiteX1" fmla="*/ 5620483 w 5620483"/>
              <a:gd name="connsiteY1" fmla="*/ 1905 h 6859905"/>
              <a:gd name="connsiteX2" fmla="*/ 5620483 w 5620483"/>
              <a:gd name="connsiteY2" fmla="*/ 6859905 h 6859905"/>
              <a:gd name="connsiteX3" fmla="*/ 2028780 w 5620483"/>
              <a:gd name="connsiteY3" fmla="*/ 6757973 h 6859905"/>
              <a:gd name="connsiteX4" fmla="*/ 1767640 w 5620483"/>
              <a:gd name="connsiteY4" fmla="*/ 6781203 h 6859905"/>
              <a:gd name="connsiteX5" fmla="*/ 4463 w 5620483"/>
              <a:gd name="connsiteY5" fmla="*/ 4999439 h 6859905"/>
              <a:gd name="connsiteX6" fmla="*/ 3822 w 5620483"/>
              <a:gd name="connsiteY6" fmla="*/ 0 h 6859905"/>
              <a:gd name="connsiteX0" fmla="*/ 3822 w 5620483"/>
              <a:gd name="connsiteY0" fmla="*/ 0 h 6859905"/>
              <a:gd name="connsiteX1" fmla="*/ 5620483 w 5620483"/>
              <a:gd name="connsiteY1" fmla="*/ 1905 h 6859905"/>
              <a:gd name="connsiteX2" fmla="*/ 5620483 w 5620483"/>
              <a:gd name="connsiteY2" fmla="*/ 6859905 h 6859905"/>
              <a:gd name="connsiteX3" fmla="*/ 2028780 w 5620483"/>
              <a:gd name="connsiteY3" fmla="*/ 6757974 h 6859905"/>
              <a:gd name="connsiteX4" fmla="*/ 1767640 w 5620483"/>
              <a:gd name="connsiteY4" fmla="*/ 6781203 h 6859905"/>
              <a:gd name="connsiteX5" fmla="*/ 4463 w 5620483"/>
              <a:gd name="connsiteY5" fmla="*/ 4999439 h 6859905"/>
              <a:gd name="connsiteX6" fmla="*/ 3822 w 5620483"/>
              <a:gd name="connsiteY6" fmla="*/ 0 h 6859905"/>
              <a:gd name="connsiteX0" fmla="*/ 3822 w 5620483"/>
              <a:gd name="connsiteY0" fmla="*/ 0 h 6839044"/>
              <a:gd name="connsiteX1" fmla="*/ 5620483 w 5620483"/>
              <a:gd name="connsiteY1" fmla="*/ 1905 h 6839044"/>
              <a:gd name="connsiteX2" fmla="*/ 4431073 w 5620483"/>
              <a:gd name="connsiteY2" fmla="*/ 2984983 h 6839044"/>
              <a:gd name="connsiteX3" fmla="*/ 2028780 w 5620483"/>
              <a:gd name="connsiteY3" fmla="*/ 6757974 h 6839044"/>
              <a:gd name="connsiteX4" fmla="*/ 1767640 w 5620483"/>
              <a:gd name="connsiteY4" fmla="*/ 6781203 h 6839044"/>
              <a:gd name="connsiteX5" fmla="*/ 4463 w 5620483"/>
              <a:gd name="connsiteY5" fmla="*/ 4999439 h 6839044"/>
              <a:gd name="connsiteX6" fmla="*/ 3822 w 5620483"/>
              <a:gd name="connsiteY6" fmla="*/ 0 h 6839044"/>
              <a:gd name="connsiteX0" fmla="*/ 3822 w 5620483"/>
              <a:gd name="connsiteY0" fmla="*/ 0 h 6839044"/>
              <a:gd name="connsiteX1" fmla="*/ 5620483 w 5620483"/>
              <a:gd name="connsiteY1" fmla="*/ 1905 h 6839044"/>
              <a:gd name="connsiteX2" fmla="*/ 5620483 w 5620483"/>
              <a:gd name="connsiteY2" fmla="*/ 3137796 h 6839044"/>
              <a:gd name="connsiteX3" fmla="*/ 2028780 w 5620483"/>
              <a:gd name="connsiteY3" fmla="*/ 6757974 h 6839044"/>
              <a:gd name="connsiteX4" fmla="*/ 1767640 w 5620483"/>
              <a:gd name="connsiteY4" fmla="*/ 6781203 h 6839044"/>
              <a:gd name="connsiteX5" fmla="*/ 4463 w 5620483"/>
              <a:gd name="connsiteY5" fmla="*/ 4999439 h 6839044"/>
              <a:gd name="connsiteX6" fmla="*/ 3822 w 5620483"/>
              <a:gd name="connsiteY6" fmla="*/ 0 h 6839044"/>
              <a:gd name="connsiteX0" fmla="*/ 3822 w 5620483"/>
              <a:gd name="connsiteY0" fmla="*/ 0 h 6844774"/>
              <a:gd name="connsiteX1" fmla="*/ 5620483 w 5620483"/>
              <a:gd name="connsiteY1" fmla="*/ 1905 h 6844774"/>
              <a:gd name="connsiteX2" fmla="*/ 5620483 w 5620483"/>
              <a:gd name="connsiteY2" fmla="*/ 3137796 h 6844774"/>
              <a:gd name="connsiteX3" fmla="*/ 2011895 w 5620483"/>
              <a:gd name="connsiteY3" fmla="*/ 6781463 h 6844774"/>
              <a:gd name="connsiteX4" fmla="*/ 1767640 w 5620483"/>
              <a:gd name="connsiteY4" fmla="*/ 6781203 h 6844774"/>
              <a:gd name="connsiteX5" fmla="*/ 4463 w 5620483"/>
              <a:gd name="connsiteY5" fmla="*/ 4999439 h 6844774"/>
              <a:gd name="connsiteX6" fmla="*/ 3822 w 5620483"/>
              <a:gd name="connsiteY6" fmla="*/ 0 h 6844774"/>
              <a:gd name="connsiteX0" fmla="*/ 4209 w 5620870"/>
              <a:gd name="connsiteY0" fmla="*/ 0 h 6844774"/>
              <a:gd name="connsiteX1" fmla="*/ 5620870 w 5620870"/>
              <a:gd name="connsiteY1" fmla="*/ 1905 h 6844774"/>
              <a:gd name="connsiteX2" fmla="*/ 5620870 w 5620870"/>
              <a:gd name="connsiteY2" fmla="*/ 3137796 h 6844774"/>
              <a:gd name="connsiteX3" fmla="*/ 2012282 w 5620870"/>
              <a:gd name="connsiteY3" fmla="*/ 6781463 h 6844774"/>
              <a:gd name="connsiteX4" fmla="*/ 1768027 w 5620870"/>
              <a:gd name="connsiteY4" fmla="*/ 6781203 h 6844774"/>
              <a:gd name="connsiteX5" fmla="*/ 3278 w 5620870"/>
              <a:gd name="connsiteY5" fmla="*/ 5016057 h 6844774"/>
              <a:gd name="connsiteX6" fmla="*/ 4209 w 5620870"/>
              <a:gd name="connsiteY6" fmla="*/ 0 h 6844774"/>
              <a:gd name="connsiteX0" fmla="*/ 2287 w 5618948"/>
              <a:gd name="connsiteY0" fmla="*/ 0 h 6844774"/>
              <a:gd name="connsiteX1" fmla="*/ 5618948 w 5618948"/>
              <a:gd name="connsiteY1" fmla="*/ 1905 h 6844774"/>
              <a:gd name="connsiteX2" fmla="*/ 5618948 w 5618948"/>
              <a:gd name="connsiteY2" fmla="*/ 3137796 h 6844774"/>
              <a:gd name="connsiteX3" fmla="*/ 2010360 w 5618948"/>
              <a:gd name="connsiteY3" fmla="*/ 6781463 h 6844774"/>
              <a:gd name="connsiteX4" fmla="*/ 1766105 w 5618948"/>
              <a:gd name="connsiteY4" fmla="*/ 6781203 h 6844774"/>
              <a:gd name="connsiteX5" fmla="*/ 14385 w 5618948"/>
              <a:gd name="connsiteY5" fmla="*/ 5521085 h 6844774"/>
              <a:gd name="connsiteX6" fmla="*/ 2287 w 5618948"/>
              <a:gd name="connsiteY6" fmla="*/ 0 h 6844774"/>
              <a:gd name="connsiteX0" fmla="*/ 2287 w 5618948"/>
              <a:gd name="connsiteY0" fmla="*/ 0 h 6790219"/>
              <a:gd name="connsiteX1" fmla="*/ 5618948 w 5618948"/>
              <a:gd name="connsiteY1" fmla="*/ 1905 h 6790219"/>
              <a:gd name="connsiteX2" fmla="*/ 5618948 w 5618948"/>
              <a:gd name="connsiteY2" fmla="*/ 3137796 h 6790219"/>
              <a:gd name="connsiteX3" fmla="*/ 4060152 w 5618948"/>
              <a:gd name="connsiteY3" fmla="*/ 5369679 h 6790219"/>
              <a:gd name="connsiteX4" fmla="*/ 1766105 w 5618948"/>
              <a:gd name="connsiteY4" fmla="*/ 6781203 h 6790219"/>
              <a:gd name="connsiteX5" fmla="*/ 14385 w 5618948"/>
              <a:gd name="connsiteY5" fmla="*/ 5521085 h 6790219"/>
              <a:gd name="connsiteX6" fmla="*/ 2287 w 5618948"/>
              <a:gd name="connsiteY6" fmla="*/ 0 h 6790219"/>
              <a:gd name="connsiteX0" fmla="*/ 2287 w 5618948"/>
              <a:gd name="connsiteY0" fmla="*/ 0 h 6790219"/>
              <a:gd name="connsiteX1" fmla="*/ 5618948 w 5618948"/>
              <a:gd name="connsiteY1" fmla="*/ 1905 h 6790219"/>
              <a:gd name="connsiteX2" fmla="*/ 5614605 w 5618948"/>
              <a:gd name="connsiteY2" fmla="*/ 3688736 h 6790219"/>
              <a:gd name="connsiteX3" fmla="*/ 4060152 w 5618948"/>
              <a:gd name="connsiteY3" fmla="*/ 5369679 h 6790219"/>
              <a:gd name="connsiteX4" fmla="*/ 1766105 w 5618948"/>
              <a:gd name="connsiteY4" fmla="*/ 6781203 h 6790219"/>
              <a:gd name="connsiteX5" fmla="*/ 14385 w 5618948"/>
              <a:gd name="connsiteY5" fmla="*/ 5521085 h 6790219"/>
              <a:gd name="connsiteX6" fmla="*/ 2287 w 5618948"/>
              <a:gd name="connsiteY6" fmla="*/ 0 h 6790219"/>
              <a:gd name="connsiteX0" fmla="*/ 2287 w 5618948"/>
              <a:gd name="connsiteY0" fmla="*/ 0 h 5670612"/>
              <a:gd name="connsiteX1" fmla="*/ 5618948 w 5618948"/>
              <a:gd name="connsiteY1" fmla="*/ 1905 h 5670612"/>
              <a:gd name="connsiteX2" fmla="*/ 5614605 w 5618948"/>
              <a:gd name="connsiteY2" fmla="*/ 3688736 h 5670612"/>
              <a:gd name="connsiteX3" fmla="*/ 4060152 w 5618948"/>
              <a:gd name="connsiteY3" fmla="*/ 5369679 h 5670612"/>
              <a:gd name="connsiteX4" fmla="*/ 3872353 w 5618948"/>
              <a:gd name="connsiteY4" fmla="*/ 5002125 h 5670612"/>
              <a:gd name="connsiteX5" fmla="*/ 14385 w 5618948"/>
              <a:gd name="connsiteY5" fmla="*/ 5521085 h 5670612"/>
              <a:gd name="connsiteX6" fmla="*/ 2287 w 5618948"/>
              <a:gd name="connsiteY6" fmla="*/ 0 h 5670612"/>
              <a:gd name="connsiteX0" fmla="*/ 2287 w 5618948"/>
              <a:gd name="connsiteY0" fmla="*/ 0 h 5705257"/>
              <a:gd name="connsiteX1" fmla="*/ 5618948 w 5618948"/>
              <a:gd name="connsiteY1" fmla="*/ 1905 h 5705257"/>
              <a:gd name="connsiteX2" fmla="*/ 5614605 w 5618948"/>
              <a:gd name="connsiteY2" fmla="*/ 3688736 h 5705257"/>
              <a:gd name="connsiteX3" fmla="*/ 4060152 w 5618948"/>
              <a:gd name="connsiteY3" fmla="*/ 5369679 h 5705257"/>
              <a:gd name="connsiteX4" fmla="*/ 3763784 w 5618948"/>
              <a:gd name="connsiteY4" fmla="*/ 5530109 h 5705257"/>
              <a:gd name="connsiteX5" fmla="*/ 14385 w 5618948"/>
              <a:gd name="connsiteY5" fmla="*/ 5521085 h 5705257"/>
              <a:gd name="connsiteX6" fmla="*/ 2287 w 5618948"/>
              <a:gd name="connsiteY6" fmla="*/ 0 h 5705257"/>
              <a:gd name="connsiteX0" fmla="*/ 2287 w 5618948"/>
              <a:gd name="connsiteY0" fmla="*/ 0 h 5858649"/>
              <a:gd name="connsiteX1" fmla="*/ 5618948 w 5618948"/>
              <a:gd name="connsiteY1" fmla="*/ 1905 h 5858649"/>
              <a:gd name="connsiteX2" fmla="*/ 5614605 w 5618948"/>
              <a:gd name="connsiteY2" fmla="*/ 3688736 h 5858649"/>
              <a:gd name="connsiteX3" fmla="*/ 4060152 w 5618948"/>
              <a:gd name="connsiteY3" fmla="*/ 5369679 h 5858649"/>
              <a:gd name="connsiteX4" fmla="*/ 3763784 w 5618948"/>
              <a:gd name="connsiteY4" fmla="*/ 5530109 h 5858649"/>
              <a:gd name="connsiteX5" fmla="*/ 14385 w 5618948"/>
              <a:gd name="connsiteY5" fmla="*/ 5521085 h 5858649"/>
              <a:gd name="connsiteX6" fmla="*/ 2287 w 5618948"/>
              <a:gd name="connsiteY6" fmla="*/ 0 h 5858649"/>
              <a:gd name="connsiteX0" fmla="*/ 2287 w 5618948"/>
              <a:gd name="connsiteY0" fmla="*/ 0 h 5858649"/>
              <a:gd name="connsiteX1" fmla="*/ 5618948 w 5618948"/>
              <a:gd name="connsiteY1" fmla="*/ 1905 h 5858649"/>
              <a:gd name="connsiteX2" fmla="*/ 5614605 w 5618948"/>
              <a:gd name="connsiteY2" fmla="*/ 3688736 h 5858649"/>
              <a:gd name="connsiteX3" fmla="*/ 4060152 w 5618948"/>
              <a:gd name="connsiteY3" fmla="*/ 5369679 h 5858649"/>
              <a:gd name="connsiteX4" fmla="*/ 3763784 w 5618948"/>
              <a:gd name="connsiteY4" fmla="*/ 5530109 h 5858649"/>
              <a:gd name="connsiteX5" fmla="*/ 14385 w 5618948"/>
              <a:gd name="connsiteY5" fmla="*/ 5521085 h 5858649"/>
              <a:gd name="connsiteX6" fmla="*/ 2287 w 5618948"/>
              <a:gd name="connsiteY6" fmla="*/ 0 h 5858649"/>
              <a:gd name="connsiteX0" fmla="*/ 5840 w 5622501"/>
              <a:gd name="connsiteY0" fmla="*/ 0 h 5858649"/>
              <a:gd name="connsiteX1" fmla="*/ 5622501 w 5622501"/>
              <a:gd name="connsiteY1" fmla="*/ 1905 h 5858649"/>
              <a:gd name="connsiteX2" fmla="*/ 5618158 w 5622501"/>
              <a:gd name="connsiteY2" fmla="*/ 3688736 h 5858649"/>
              <a:gd name="connsiteX3" fmla="*/ 4063705 w 5622501"/>
              <a:gd name="connsiteY3" fmla="*/ 5369679 h 5858649"/>
              <a:gd name="connsiteX4" fmla="*/ 3767337 w 5622501"/>
              <a:gd name="connsiteY4" fmla="*/ 5530109 h 5858649"/>
              <a:gd name="connsiteX5" fmla="*/ 567 w 5622501"/>
              <a:gd name="connsiteY5" fmla="*/ 5521085 h 5858649"/>
              <a:gd name="connsiteX6" fmla="*/ 5840 w 5622501"/>
              <a:gd name="connsiteY6" fmla="*/ 0 h 5858649"/>
              <a:gd name="connsiteX0" fmla="*/ 5840 w 5622501"/>
              <a:gd name="connsiteY0" fmla="*/ 0 h 5858649"/>
              <a:gd name="connsiteX1" fmla="*/ 5622501 w 5622501"/>
              <a:gd name="connsiteY1" fmla="*/ 1905 h 5858649"/>
              <a:gd name="connsiteX2" fmla="*/ 5618158 w 5622501"/>
              <a:gd name="connsiteY2" fmla="*/ 3688736 h 5858649"/>
              <a:gd name="connsiteX3" fmla="*/ 4063705 w 5622501"/>
              <a:gd name="connsiteY3" fmla="*/ 5369679 h 5858649"/>
              <a:gd name="connsiteX4" fmla="*/ 3767337 w 5622501"/>
              <a:gd name="connsiteY4" fmla="*/ 5530109 h 5858649"/>
              <a:gd name="connsiteX5" fmla="*/ 567 w 5622501"/>
              <a:gd name="connsiteY5" fmla="*/ 5521085 h 5858649"/>
              <a:gd name="connsiteX6" fmla="*/ 5840 w 5622501"/>
              <a:gd name="connsiteY6" fmla="*/ 0 h 5858649"/>
              <a:gd name="connsiteX0" fmla="*/ 14724 w 5631385"/>
              <a:gd name="connsiteY0" fmla="*/ 0 h 5534862"/>
              <a:gd name="connsiteX1" fmla="*/ 5631385 w 5631385"/>
              <a:gd name="connsiteY1" fmla="*/ 1905 h 5534862"/>
              <a:gd name="connsiteX2" fmla="*/ 5627042 w 5631385"/>
              <a:gd name="connsiteY2" fmla="*/ 3688736 h 5534862"/>
              <a:gd name="connsiteX3" fmla="*/ 4072589 w 5631385"/>
              <a:gd name="connsiteY3" fmla="*/ 5369679 h 5534862"/>
              <a:gd name="connsiteX4" fmla="*/ 3776221 w 5631385"/>
              <a:gd name="connsiteY4" fmla="*/ 5530109 h 5534862"/>
              <a:gd name="connsiteX5" fmla="*/ 9451 w 5631385"/>
              <a:gd name="connsiteY5" fmla="*/ 5521085 h 5534862"/>
              <a:gd name="connsiteX6" fmla="*/ 14724 w 5631385"/>
              <a:gd name="connsiteY6" fmla="*/ 0 h 5534862"/>
              <a:gd name="connsiteX0" fmla="*/ 14724 w 5631385"/>
              <a:gd name="connsiteY0" fmla="*/ 0 h 5534862"/>
              <a:gd name="connsiteX1" fmla="*/ 5631385 w 5631385"/>
              <a:gd name="connsiteY1" fmla="*/ 1905 h 5534862"/>
              <a:gd name="connsiteX2" fmla="*/ 5627042 w 5631385"/>
              <a:gd name="connsiteY2" fmla="*/ 3688736 h 5534862"/>
              <a:gd name="connsiteX3" fmla="*/ 4072589 w 5631385"/>
              <a:gd name="connsiteY3" fmla="*/ 5369679 h 5534862"/>
              <a:gd name="connsiteX4" fmla="*/ 3776221 w 5631385"/>
              <a:gd name="connsiteY4" fmla="*/ 5530109 h 5534862"/>
              <a:gd name="connsiteX5" fmla="*/ 9451 w 5631385"/>
              <a:gd name="connsiteY5" fmla="*/ 5521085 h 5534862"/>
              <a:gd name="connsiteX6" fmla="*/ 14724 w 5631385"/>
              <a:gd name="connsiteY6" fmla="*/ 0 h 5534862"/>
              <a:gd name="connsiteX0" fmla="*/ 14724 w 5631385"/>
              <a:gd name="connsiteY0" fmla="*/ 0 h 5534862"/>
              <a:gd name="connsiteX1" fmla="*/ 5631385 w 5631385"/>
              <a:gd name="connsiteY1" fmla="*/ 1905 h 5534862"/>
              <a:gd name="connsiteX2" fmla="*/ 5627042 w 5631385"/>
              <a:gd name="connsiteY2" fmla="*/ 3688736 h 5534862"/>
              <a:gd name="connsiteX3" fmla="*/ 4072589 w 5631385"/>
              <a:gd name="connsiteY3" fmla="*/ 5369679 h 5534862"/>
              <a:gd name="connsiteX4" fmla="*/ 3776221 w 5631385"/>
              <a:gd name="connsiteY4" fmla="*/ 5530109 h 5534862"/>
              <a:gd name="connsiteX5" fmla="*/ 9451 w 5631385"/>
              <a:gd name="connsiteY5" fmla="*/ 5521085 h 5534862"/>
              <a:gd name="connsiteX6" fmla="*/ 14724 w 5631385"/>
              <a:gd name="connsiteY6" fmla="*/ 0 h 5534862"/>
              <a:gd name="connsiteX0" fmla="*/ 5841 w 5622502"/>
              <a:gd name="connsiteY0" fmla="*/ 0 h 5534862"/>
              <a:gd name="connsiteX1" fmla="*/ 5622502 w 5622502"/>
              <a:gd name="connsiteY1" fmla="*/ 1905 h 5534862"/>
              <a:gd name="connsiteX2" fmla="*/ 5618159 w 5622502"/>
              <a:gd name="connsiteY2" fmla="*/ 3688736 h 5534862"/>
              <a:gd name="connsiteX3" fmla="*/ 4063706 w 5622502"/>
              <a:gd name="connsiteY3" fmla="*/ 5369679 h 5534862"/>
              <a:gd name="connsiteX4" fmla="*/ 3767338 w 5622502"/>
              <a:gd name="connsiteY4" fmla="*/ 5530109 h 5534862"/>
              <a:gd name="connsiteX5" fmla="*/ 568 w 5622502"/>
              <a:gd name="connsiteY5" fmla="*/ 5521085 h 5534862"/>
              <a:gd name="connsiteX6" fmla="*/ 5841 w 5622502"/>
              <a:gd name="connsiteY6" fmla="*/ 0 h 5534862"/>
              <a:gd name="connsiteX0" fmla="*/ 5841 w 5622502"/>
              <a:gd name="connsiteY0" fmla="*/ 0 h 5534133"/>
              <a:gd name="connsiteX1" fmla="*/ 5622502 w 5622502"/>
              <a:gd name="connsiteY1" fmla="*/ 1905 h 5534133"/>
              <a:gd name="connsiteX2" fmla="*/ 5618159 w 5622502"/>
              <a:gd name="connsiteY2" fmla="*/ 3688736 h 5534133"/>
              <a:gd name="connsiteX3" fmla="*/ 4068310 w 5622502"/>
              <a:gd name="connsiteY3" fmla="*/ 5330134 h 5534133"/>
              <a:gd name="connsiteX4" fmla="*/ 3767338 w 5622502"/>
              <a:gd name="connsiteY4" fmla="*/ 5530109 h 5534133"/>
              <a:gd name="connsiteX5" fmla="*/ 568 w 5622502"/>
              <a:gd name="connsiteY5" fmla="*/ 5521085 h 5534133"/>
              <a:gd name="connsiteX6" fmla="*/ 5841 w 5622502"/>
              <a:gd name="connsiteY6" fmla="*/ 0 h 5534133"/>
              <a:gd name="connsiteX0" fmla="*/ 5841 w 5622502"/>
              <a:gd name="connsiteY0" fmla="*/ 0 h 5533672"/>
              <a:gd name="connsiteX1" fmla="*/ 5622502 w 5622502"/>
              <a:gd name="connsiteY1" fmla="*/ 1905 h 5533672"/>
              <a:gd name="connsiteX2" fmla="*/ 5618159 w 5622502"/>
              <a:gd name="connsiteY2" fmla="*/ 3688736 h 5533672"/>
              <a:gd name="connsiteX3" fmla="*/ 4064857 w 5622502"/>
              <a:gd name="connsiteY3" fmla="*/ 5296673 h 5533672"/>
              <a:gd name="connsiteX4" fmla="*/ 3767338 w 5622502"/>
              <a:gd name="connsiteY4" fmla="*/ 5530109 h 5533672"/>
              <a:gd name="connsiteX5" fmla="*/ 568 w 5622502"/>
              <a:gd name="connsiteY5" fmla="*/ 5521085 h 5533672"/>
              <a:gd name="connsiteX6" fmla="*/ 5841 w 5622502"/>
              <a:gd name="connsiteY6" fmla="*/ 0 h 5533672"/>
              <a:gd name="connsiteX0" fmla="*/ 5841 w 5622502"/>
              <a:gd name="connsiteY0" fmla="*/ 0 h 5521089"/>
              <a:gd name="connsiteX1" fmla="*/ 5622502 w 5622502"/>
              <a:gd name="connsiteY1" fmla="*/ 1905 h 5521089"/>
              <a:gd name="connsiteX2" fmla="*/ 5618159 w 5622502"/>
              <a:gd name="connsiteY2" fmla="*/ 3688736 h 5521089"/>
              <a:gd name="connsiteX3" fmla="*/ 4064857 w 5622502"/>
              <a:gd name="connsiteY3" fmla="*/ 5296673 h 5521089"/>
              <a:gd name="connsiteX4" fmla="*/ 3761583 w 5622502"/>
              <a:gd name="connsiteY4" fmla="*/ 5384096 h 5521089"/>
              <a:gd name="connsiteX5" fmla="*/ 568 w 5622502"/>
              <a:gd name="connsiteY5" fmla="*/ 5521085 h 5521089"/>
              <a:gd name="connsiteX6" fmla="*/ 5841 w 5622502"/>
              <a:gd name="connsiteY6" fmla="*/ 0 h 5521089"/>
              <a:gd name="connsiteX0" fmla="*/ 5841 w 5622502"/>
              <a:gd name="connsiteY0" fmla="*/ 0 h 5521089"/>
              <a:gd name="connsiteX1" fmla="*/ 5622502 w 5622502"/>
              <a:gd name="connsiteY1" fmla="*/ 1905 h 5521089"/>
              <a:gd name="connsiteX2" fmla="*/ 5618159 w 5622502"/>
              <a:gd name="connsiteY2" fmla="*/ 3688736 h 5521089"/>
              <a:gd name="connsiteX3" fmla="*/ 4064857 w 5622502"/>
              <a:gd name="connsiteY3" fmla="*/ 5296673 h 5521089"/>
              <a:gd name="connsiteX4" fmla="*/ 3762734 w 5622502"/>
              <a:gd name="connsiteY4" fmla="*/ 5493607 h 5521089"/>
              <a:gd name="connsiteX5" fmla="*/ 568 w 5622502"/>
              <a:gd name="connsiteY5" fmla="*/ 5521085 h 5521089"/>
              <a:gd name="connsiteX6" fmla="*/ 5841 w 5622502"/>
              <a:gd name="connsiteY6" fmla="*/ 0 h 5521089"/>
              <a:gd name="connsiteX0" fmla="*/ 5841 w 5622502"/>
              <a:gd name="connsiteY0" fmla="*/ 0 h 5521089"/>
              <a:gd name="connsiteX1" fmla="*/ 5622502 w 5622502"/>
              <a:gd name="connsiteY1" fmla="*/ 1905 h 5521089"/>
              <a:gd name="connsiteX2" fmla="*/ 5618159 w 5622502"/>
              <a:gd name="connsiteY2" fmla="*/ 3688736 h 5521089"/>
              <a:gd name="connsiteX3" fmla="*/ 4064857 w 5622502"/>
              <a:gd name="connsiteY3" fmla="*/ 5296673 h 5521089"/>
              <a:gd name="connsiteX4" fmla="*/ 3762734 w 5622502"/>
              <a:gd name="connsiteY4" fmla="*/ 5493607 h 5521089"/>
              <a:gd name="connsiteX5" fmla="*/ 568 w 5622502"/>
              <a:gd name="connsiteY5" fmla="*/ 5521085 h 5521089"/>
              <a:gd name="connsiteX6" fmla="*/ 5841 w 5622502"/>
              <a:gd name="connsiteY6" fmla="*/ 0 h 5521089"/>
              <a:gd name="connsiteX0" fmla="*/ 5841 w 5622502"/>
              <a:gd name="connsiteY0" fmla="*/ 0 h 5521089"/>
              <a:gd name="connsiteX1" fmla="*/ 5622502 w 5622502"/>
              <a:gd name="connsiteY1" fmla="*/ 1905 h 5521089"/>
              <a:gd name="connsiteX2" fmla="*/ 5618159 w 5622502"/>
              <a:gd name="connsiteY2" fmla="*/ 3688736 h 5521089"/>
              <a:gd name="connsiteX3" fmla="*/ 4064857 w 5622502"/>
              <a:gd name="connsiteY3" fmla="*/ 5296673 h 5521089"/>
              <a:gd name="connsiteX4" fmla="*/ 3762734 w 5622502"/>
              <a:gd name="connsiteY4" fmla="*/ 5493607 h 5521089"/>
              <a:gd name="connsiteX5" fmla="*/ 568 w 5622502"/>
              <a:gd name="connsiteY5" fmla="*/ 5521085 h 5521089"/>
              <a:gd name="connsiteX6" fmla="*/ 5841 w 5622502"/>
              <a:gd name="connsiteY6" fmla="*/ 0 h 5521089"/>
              <a:gd name="connsiteX0" fmla="*/ 5841 w 5622502"/>
              <a:gd name="connsiteY0" fmla="*/ 0 h 5521089"/>
              <a:gd name="connsiteX1" fmla="*/ 5622502 w 5622502"/>
              <a:gd name="connsiteY1" fmla="*/ 1905 h 5521089"/>
              <a:gd name="connsiteX2" fmla="*/ 5618159 w 5622502"/>
              <a:gd name="connsiteY2" fmla="*/ 3688736 h 5521089"/>
              <a:gd name="connsiteX3" fmla="*/ 3973932 w 5622502"/>
              <a:gd name="connsiteY3" fmla="*/ 5390974 h 5521089"/>
              <a:gd name="connsiteX4" fmla="*/ 3762734 w 5622502"/>
              <a:gd name="connsiteY4" fmla="*/ 5493607 h 5521089"/>
              <a:gd name="connsiteX5" fmla="*/ 568 w 5622502"/>
              <a:gd name="connsiteY5" fmla="*/ 5521085 h 5521089"/>
              <a:gd name="connsiteX6" fmla="*/ 5841 w 5622502"/>
              <a:gd name="connsiteY6" fmla="*/ 0 h 5521089"/>
              <a:gd name="connsiteX0" fmla="*/ 5841 w 5622502"/>
              <a:gd name="connsiteY0" fmla="*/ 0 h 5521089"/>
              <a:gd name="connsiteX1" fmla="*/ 5622502 w 5622502"/>
              <a:gd name="connsiteY1" fmla="*/ 1905 h 5521089"/>
              <a:gd name="connsiteX2" fmla="*/ 5618159 w 5622502"/>
              <a:gd name="connsiteY2" fmla="*/ 3688736 h 5521089"/>
              <a:gd name="connsiteX3" fmla="*/ 3953215 w 5622502"/>
              <a:gd name="connsiteY3" fmla="*/ 5409226 h 5521089"/>
              <a:gd name="connsiteX4" fmla="*/ 3762734 w 5622502"/>
              <a:gd name="connsiteY4" fmla="*/ 5493607 h 5521089"/>
              <a:gd name="connsiteX5" fmla="*/ 568 w 5622502"/>
              <a:gd name="connsiteY5" fmla="*/ 5521085 h 5521089"/>
              <a:gd name="connsiteX6" fmla="*/ 5841 w 5622502"/>
              <a:gd name="connsiteY6" fmla="*/ 0 h 5521089"/>
              <a:gd name="connsiteX0" fmla="*/ 5841 w 5622502"/>
              <a:gd name="connsiteY0" fmla="*/ 0 h 5521089"/>
              <a:gd name="connsiteX1" fmla="*/ 5622502 w 5622502"/>
              <a:gd name="connsiteY1" fmla="*/ 1905 h 5521089"/>
              <a:gd name="connsiteX2" fmla="*/ 5618159 w 5622502"/>
              <a:gd name="connsiteY2" fmla="*/ 3688736 h 5521089"/>
              <a:gd name="connsiteX3" fmla="*/ 3941706 w 5622502"/>
              <a:gd name="connsiteY3" fmla="*/ 5342303 h 5521089"/>
              <a:gd name="connsiteX4" fmla="*/ 3762734 w 5622502"/>
              <a:gd name="connsiteY4" fmla="*/ 5493607 h 5521089"/>
              <a:gd name="connsiteX5" fmla="*/ 568 w 5622502"/>
              <a:gd name="connsiteY5" fmla="*/ 5521085 h 5521089"/>
              <a:gd name="connsiteX6" fmla="*/ 5841 w 5622502"/>
              <a:gd name="connsiteY6" fmla="*/ 0 h 5521089"/>
              <a:gd name="connsiteX0" fmla="*/ 5841 w 5622502"/>
              <a:gd name="connsiteY0" fmla="*/ 0 h 5521089"/>
              <a:gd name="connsiteX1" fmla="*/ 5622502 w 5622502"/>
              <a:gd name="connsiteY1" fmla="*/ 1905 h 5521089"/>
              <a:gd name="connsiteX2" fmla="*/ 5618159 w 5622502"/>
              <a:gd name="connsiteY2" fmla="*/ 3688736 h 5521089"/>
              <a:gd name="connsiteX3" fmla="*/ 3939404 w 5622502"/>
              <a:gd name="connsiteY3" fmla="*/ 5424436 h 5521089"/>
              <a:gd name="connsiteX4" fmla="*/ 3762734 w 5622502"/>
              <a:gd name="connsiteY4" fmla="*/ 5493607 h 5521089"/>
              <a:gd name="connsiteX5" fmla="*/ 568 w 5622502"/>
              <a:gd name="connsiteY5" fmla="*/ 5521085 h 5521089"/>
              <a:gd name="connsiteX6" fmla="*/ 5841 w 5622502"/>
              <a:gd name="connsiteY6" fmla="*/ 0 h 5521089"/>
              <a:gd name="connsiteX0" fmla="*/ 5841 w 5622502"/>
              <a:gd name="connsiteY0" fmla="*/ 0 h 5521089"/>
              <a:gd name="connsiteX1" fmla="*/ 5622502 w 5622502"/>
              <a:gd name="connsiteY1" fmla="*/ 1905 h 5521089"/>
              <a:gd name="connsiteX2" fmla="*/ 5618159 w 5622502"/>
              <a:gd name="connsiteY2" fmla="*/ 3688736 h 5521089"/>
              <a:gd name="connsiteX3" fmla="*/ 3939404 w 5622502"/>
              <a:gd name="connsiteY3" fmla="*/ 5424436 h 5521089"/>
              <a:gd name="connsiteX4" fmla="*/ 3794961 w 5622502"/>
              <a:gd name="connsiteY4" fmla="*/ 5496650 h 5521089"/>
              <a:gd name="connsiteX5" fmla="*/ 568 w 5622502"/>
              <a:gd name="connsiteY5" fmla="*/ 5521085 h 5521089"/>
              <a:gd name="connsiteX6" fmla="*/ 5841 w 5622502"/>
              <a:gd name="connsiteY6" fmla="*/ 0 h 5521089"/>
              <a:gd name="connsiteX0" fmla="*/ 5841 w 5622502"/>
              <a:gd name="connsiteY0" fmla="*/ 0 h 5521089"/>
              <a:gd name="connsiteX1" fmla="*/ 5622502 w 5622502"/>
              <a:gd name="connsiteY1" fmla="*/ 1905 h 5521089"/>
              <a:gd name="connsiteX2" fmla="*/ 5618159 w 5622502"/>
              <a:gd name="connsiteY2" fmla="*/ 3688736 h 5521089"/>
              <a:gd name="connsiteX3" fmla="*/ 3939404 w 5622502"/>
              <a:gd name="connsiteY3" fmla="*/ 5424436 h 5521089"/>
              <a:gd name="connsiteX4" fmla="*/ 3794961 w 5622502"/>
              <a:gd name="connsiteY4" fmla="*/ 5496650 h 5521089"/>
              <a:gd name="connsiteX5" fmla="*/ 568 w 5622502"/>
              <a:gd name="connsiteY5" fmla="*/ 5521085 h 5521089"/>
              <a:gd name="connsiteX6" fmla="*/ 5841 w 5622502"/>
              <a:gd name="connsiteY6" fmla="*/ 0 h 5521089"/>
              <a:gd name="connsiteX0" fmla="*/ 5841 w 5622502"/>
              <a:gd name="connsiteY0" fmla="*/ 0 h 5521089"/>
              <a:gd name="connsiteX1" fmla="*/ 5622502 w 5622502"/>
              <a:gd name="connsiteY1" fmla="*/ 1905 h 5521089"/>
              <a:gd name="connsiteX2" fmla="*/ 5618159 w 5622502"/>
              <a:gd name="connsiteY2" fmla="*/ 3688736 h 5521089"/>
              <a:gd name="connsiteX3" fmla="*/ 3940555 w 5622502"/>
              <a:gd name="connsiteY3" fmla="*/ 5424436 h 5521089"/>
              <a:gd name="connsiteX4" fmla="*/ 3794961 w 5622502"/>
              <a:gd name="connsiteY4" fmla="*/ 5496650 h 5521089"/>
              <a:gd name="connsiteX5" fmla="*/ 568 w 5622502"/>
              <a:gd name="connsiteY5" fmla="*/ 5521085 h 5521089"/>
              <a:gd name="connsiteX6" fmla="*/ 5841 w 5622502"/>
              <a:gd name="connsiteY6" fmla="*/ 0 h 5521089"/>
              <a:gd name="connsiteX0" fmla="*/ 5841 w 5632089"/>
              <a:gd name="connsiteY0" fmla="*/ 0 h 5521089"/>
              <a:gd name="connsiteX1" fmla="*/ 5622502 w 5632089"/>
              <a:gd name="connsiteY1" fmla="*/ 1905 h 5521089"/>
              <a:gd name="connsiteX2" fmla="*/ 5631971 w 5632089"/>
              <a:gd name="connsiteY2" fmla="*/ 3697862 h 5521089"/>
              <a:gd name="connsiteX3" fmla="*/ 3940555 w 5632089"/>
              <a:gd name="connsiteY3" fmla="*/ 5424436 h 5521089"/>
              <a:gd name="connsiteX4" fmla="*/ 3794961 w 5632089"/>
              <a:gd name="connsiteY4" fmla="*/ 5496650 h 5521089"/>
              <a:gd name="connsiteX5" fmla="*/ 568 w 5632089"/>
              <a:gd name="connsiteY5" fmla="*/ 5521085 h 5521089"/>
              <a:gd name="connsiteX6" fmla="*/ 5841 w 5632089"/>
              <a:gd name="connsiteY6" fmla="*/ 0 h 5521089"/>
              <a:gd name="connsiteX0" fmla="*/ 3443 w 5629691"/>
              <a:gd name="connsiteY0" fmla="*/ 0 h 5510780"/>
              <a:gd name="connsiteX1" fmla="*/ 5620104 w 5629691"/>
              <a:gd name="connsiteY1" fmla="*/ 1905 h 5510780"/>
              <a:gd name="connsiteX2" fmla="*/ 5629573 w 5629691"/>
              <a:gd name="connsiteY2" fmla="*/ 3697862 h 5510780"/>
              <a:gd name="connsiteX3" fmla="*/ 3938157 w 5629691"/>
              <a:gd name="connsiteY3" fmla="*/ 5424436 h 5510780"/>
              <a:gd name="connsiteX4" fmla="*/ 3792563 w 5629691"/>
              <a:gd name="connsiteY4" fmla="*/ 5496650 h 5510780"/>
              <a:gd name="connsiteX5" fmla="*/ 5971 w 5629691"/>
              <a:gd name="connsiteY5" fmla="*/ 5510776 h 5510780"/>
              <a:gd name="connsiteX6" fmla="*/ 3443 w 5629691"/>
              <a:gd name="connsiteY6" fmla="*/ 0 h 5510780"/>
              <a:gd name="connsiteX0" fmla="*/ 3443 w 5629691"/>
              <a:gd name="connsiteY0" fmla="*/ 0 h 5496789"/>
              <a:gd name="connsiteX1" fmla="*/ 5620104 w 5629691"/>
              <a:gd name="connsiteY1" fmla="*/ 1905 h 5496789"/>
              <a:gd name="connsiteX2" fmla="*/ 5629573 w 5629691"/>
              <a:gd name="connsiteY2" fmla="*/ 3697862 h 5496789"/>
              <a:gd name="connsiteX3" fmla="*/ 3938157 w 5629691"/>
              <a:gd name="connsiteY3" fmla="*/ 5424436 h 5496789"/>
              <a:gd name="connsiteX4" fmla="*/ 3792563 w 5629691"/>
              <a:gd name="connsiteY4" fmla="*/ 5496650 h 5496789"/>
              <a:gd name="connsiteX5" fmla="*/ 5971 w 5629691"/>
              <a:gd name="connsiteY5" fmla="*/ 5479850 h 5496789"/>
              <a:gd name="connsiteX6" fmla="*/ 3443 w 5629691"/>
              <a:gd name="connsiteY6" fmla="*/ 0 h 5496789"/>
              <a:gd name="connsiteX0" fmla="*/ 3443 w 5629691"/>
              <a:gd name="connsiteY0" fmla="*/ 49638 h 5546427"/>
              <a:gd name="connsiteX1" fmla="*/ 5620104 w 5629691"/>
              <a:gd name="connsiteY1" fmla="*/ 0 h 5546427"/>
              <a:gd name="connsiteX2" fmla="*/ 5629573 w 5629691"/>
              <a:gd name="connsiteY2" fmla="*/ 3747500 h 5546427"/>
              <a:gd name="connsiteX3" fmla="*/ 3938157 w 5629691"/>
              <a:gd name="connsiteY3" fmla="*/ 5474074 h 5546427"/>
              <a:gd name="connsiteX4" fmla="*/ 3792563 w 5629691"/>
              <a:gd name="connsiteY4" fmla="*/ 5546288 h 5546427"/>
              <a:gd name="connsiteX5" fmla="*/ 5971 w 5629691"/>
              <a:gd name="connsiteY5" fmla="*/ 5529488 h 5546427"/>
              <a:gd name="connsiteX6" fmla="*/ 3443 w 5629691"/>
              <a:gd name="connsiteY6" fmla="*/ 49638 h 5546427"/>
              <a:gd name="connsiteX0" fmla="*/ 2854 w 5633002"/>
              <a:gd name="connsiteY0" fmla="*/ 29021 h 5546427"/>
              <a:gd name="connsiteX1" fmla="*/ 5623415 w 5633002"/>
              <a:gd name="connsiteY1" fmla="*/ 0 h 5546427"/>
              <a:gd name="connsiteX2" fmla="*/ 5632884 w 5633002"/>
              <a:gd name="connsiteY2" fmla="*/ 3747500 h 5546427"/>
              <a:gd name="connsiteX3" fmla="*/ 3941468 w 5633002"/>
              <a:gd name="connsiteY3" fmla="*/ 5474074 h 5546427"/>
              <a:gd name="connsiteX4" fmla="*/ 3795874 w 5633002"/>
              <a:gd name="connsiteY4" fmla="*/ 5546288 h 5546427"/>
              <a:gd name="connsiteX5" fmla="*/ 9282 w 5633002"/>
              <a:gd name="connsiteY5" fmla="*/ 5529488 h 5546427"/>
              <a:gd name="connsiteX6" fmla="*/ 2854 w 5633002"/>
              <a:gd name="connsiteY6" fmla="*/ 29021 h 5546427"/>
              <a:gd name="connsiteX0" fmla="*/ 4013 w 5634161"/>
              <a:gd name="connsiteY0" fmla="*/ 29021 h 5546427"/>
              <a:gd name="connsiteX1" fmla="*/ 5624574 w 5634161"/>
              <a:gd name="connsiteY1" fmla="*/ 0 h 5546427"/>
              <a:gd name="connsiteX2" fmla="*/ 5634043 w 5634161"/>
              <a:gd name="connsiteY2" fmla="*/ 3747500 h 5546427"/>
              <a:gd name="connsiteX3" fmla="*/ 3942627 w 5634161"/>
              <a:gd name="connsiteY3" fmla="*/ 5474074 h 5546427"/>
              <a:gd name="connsiteX4" fmla="*/ 3797033 w 5634161"/>
              <a:gd name="connsiteY4" fmla="*/ 5546288 h 5546427"/>
              <a:gd name="connsiteX5" fmla="*/ 3838 w 5634161"/>
              <a:gd name="connsiteY5" fmla="*/ 5532978 h 5546427"/>
              <a:gd name="connsiteX6" fmla="*/ 4013 w 5634161"/>
              <a:gd name="connsiteY6" fmla="*/ 29021 h 5546427"/>
              <a:gd name="connsiteX0" fmla="*/ 4013 w 6201443"/>
              <a:gd name="connsiteY0" fmla="*/ 29021 h 5546427"/>
              <a:gd name="connsiteX1" fmla="*/ 5624574 w 6201443"/>
              <a:gd name="connsiteY1" fmla="*/ 0 h 5546427"/>
              <a:gd name="connsiteX2" fmla="*/ 6201441 w 6201443"/>
              <a:gd name="connsiteY2" fmla="*/ 3122656 h 5546427"/>
              <a:gd name="connsiteX3" fmla="*/ 3942627 w 6201443"/>
              <a:gd name="connsiteY3" fmla="*/ 5474074 h 5546427"/>
              <a:gd name="connsiteX4" fmla="*/ 3797033 w 6201443"/>
              <a:gd name="connsiteY4" fmla="*/ 5546288 h 5546427"/>
              <a:gd name="connsiteX5" fmla="*/ 3838 w 6201443"/>
              <a:gd name="connsiteY5" fmla="*/ 5532978 h 5546427"/>
              <a:gd name="connsiteX6" fmla="*/ 4013 w 6201443"/>
              <a:gd name="connsiteY6" fmla="*/ 29021 h 5546427"/>
              <a:gd name="connsiteX0" fmla="*/ 4013 w 6204866"/>
              <a:gd name="connsiteY0" fmla="*/ 17661 h 5535067"/>
              <a:gd name="connsiteX1" fmla="*/ 6204866 w 6204866"/>
              <a:gd name="connsiteY1" fmla="*/ 0 h 5535067"/>
              <a:gd name="connsiteX2" fmla="*/ 6201441 w 6204866"/>
              <a:gd name="connsiteY2" fmla="*/ 3111296 h 5535067"/>
              <a:gd name="connsiteX3" fmla="*/ 3942627 w 6204866"/>
              <a:gd name="connsiteY3" fmla="*/ 5462714 h 5535067"/>
              <a:gd name="connsiteX4" fmla="*/ 3797033 w 6204866"/>
              <a:gd name="connsiteY4" fmla="*/ 5534928 h 5535067"/>
              <a:gd name="connsiteX5" fmla="*/ 3838 w 6204866"/>
              <a:gd name="connsiteY5" fmla="*/ 5521618 h 5535067"/>
              <a:gd name="connsiteX6" fmla="*/ 4013 w 6204866"/>
              <a:gd name="connsiteY6" fmla="*/ 17661 h 5535067"/>
              <a:gd name="connsiteX0" fmla="*/ 541782 w 6201028"/>
              <a:gd name="connsiteY0" fmla="*/ 6300 h 5535067"/>
              <a:gd name="connsiteX1" fmla="*/ 6201028 w 6201028"/>
              <a:gd name="connsiteY1" fmla="*/ 0 h 5535067"/>
              <a:gd name="connsiteX2" fmla="*/ 6197603 w 6201028"/>
              <a:gd name="connsiteY2" fmla="*/ 3111296 h 5535067"/>
              <a:gd name="connsiteX3" fmla="*/ 3938789 w 6201028"/>
              <a:gd name="connsiteY3" fmla="*/ 5462714 h 5535067"/>
              <a:gd name="connsiteX4" fmla="*/ 3793195 w 6201028"/>
              <a:gd name="connsiteY4" fmla="*/ 5534928 h 5535067"/>
              <a:gd name="connsiteX5" fmla="*/ 0 w 6201028"/>
              <a:gd name="connsiteY5" fmla="*/ 5521618 h 5535067"/>
              <a:gd name="connsiteX6" fmla="*/ 541782 w 6201028"/>
              <a:gd name="connsiteY6" fmla="*/ 6300 h 5535067"/>
              <a:gd name="connsiteX0" fmla="*/ 2238 w 5661484"/>
              <a:gd name="connsiteY0" fmla="*/ 6300 h 5544344"/>
              <a:gd name="connsiteX1" fmla="*/ 5661484 w 5661484"/>
              <a:gd name="connsiteY1" fmla="*/ 0 h 5544344"/>
              <a:gd name="connsiteX2" fmla="*/ 5658059 w 5661484"/>
              <a:gd name="connsiteY2" fmla="*/ 3111296 h 5544344"/>
              <a:gd name="connsiteX3" fmla="*/ 3399245 w 5661484"/>
              <a:gd name="connsiteY3" fmla="*/ 5462714 h 5544344"/>
              <a:gd name="connsiteX4" fmla="*/ 3253651 w 5661484"/>
              <a:gd name="connsiteY4" fmla="*/ 5534928 h 5544344"/>
              <a:gd name="connsiteX5" fmla="*/ 14958 w 5661484"/>
              <a:gd name="connsiteY5" fmla="*/ 5544340 h 5544344"/>
              <a:gd name="connsiteX6" fmla="*/ 2238 w 5661484"/>
              <a:gd name="connsiteY6" fmla="*/ 6300 h 5544344"/>
              <a:gd name="connsiteX0" fmla="*/ 3175 w 5653824"/>
              <a:gd name="connsiteY0" fmla="*/ 17661 h 5544344"/>
              <a:gd name="connsiteX1" fmla="*/ 5653824 w 5653824"/>
              <a:gd name="connsiteY1" fmla="*/ 0 h 5544344"/>
              <a:gd name="connsiteX2" fmla="*/ 5650399 w 5653824"/>
              <a:gd name="connsiteY2" fmla="*/ 3111296 h 5544344"/>
              <a:gd name="connsiteX3" fmla="*/ 3391585 w 5653824"/>
              <a:gd name="connsiteY3" fmla="*/ 5462714 h 5544344"/>
              <a:gd name="connsiteX4" fmla="*/ 3245991 w 5653824"/>
              <a:gd name="connsiteY4" fmla="*/ 5534928 h 5544344"/>
              <a:gd name="connsiteX5" fmla="*/ 7298 w 5653824"/>
              <a:gd name="connsiteY5" fmla="*/ 5544340 h 5544344"/>
              <a:gd name="connsiteX6" fmla="*/ 3175 w 5653824"/>
              <a:gd name="connsiteY6" fmla="*/ 17661 h 5544344"/>
              <a:gd name="connsiteX0" fmla="*/ 3175 w 5702010"/>
              <a:gd name="connsiteY0" fmla="*/ 17661 h 5544344"/>
              <a:gd name="connsiteX1" fmla="*/ 5653824 w 5702010"/>
              <a:gd name="connsiteY1" fmla="*/ 0 h 5544344"/>
              <a:gd name="connsiteX2" fmla="*/ 5701980 w 5702010"/>
              <a:gd name="connsiteY2" fmla="*/ 3111296 h 5544344"/>
              <a:gd name="connsiteX3" fmla="*/ 3391585 w 5702010"/>
              <a:gd name="connsiteY3" fmla="*/ 5462714 h 5544344"/>
              <a:gd name="connsiteX4" fmla="*/ 3245991 w 5702010"/>
              <a:gd name="connsiteY4" fmla="*/ 5534928 h 5544344"/>
              <a:gd name="connsiteX5" fmla="*/ 7298 w 5702010"/>
              <a:gd name="connsiteY5" fmla="*/ 5544340 h 5544344"/>
              <a:gd name="connsiteX6" fmla="*/ 3175 w 5702010"/>
              <a:gd name="connsiteY6" fmla="*/ 17661 h 5544344"/>
              <a:gd name="connsiteX0" fmla="*/ 3175 w 5702154"/>
              <a:gd name="connsiteY0" fmla="*/ 6300 h 5532983"/>
              <a:gd name="connsiteX1" fmla="*/ 5696808 w 5702154"/>
              <a:gd name="connsiteY1" fmla="*/ 0 h 5532983"/>
              <a:gd name="connsiteX2" fmla="*/ 5701980 w 5702154"/>
              <a:gd name="connsiteY2" fmla="*/ 3099935 h 5532983"/>
              <a:gd name="connsiteX3" fmla="*/ 3391585 w 5702154"/>
              <a:gd name="connsiteY3" fmla="*/ 5451353 h 5532983"/>
              <a:gd name="connsiteX4" fmla="*/ 3245991 w 5702154"/>
              <a:gd name="connsiteY4" fmla="*/ 5523567 h 5532983"/>
              <a:gd name="connsiteX5" fmla="*/ 7298 w 5702154"/>
              <a:gd name="connsiteY5" fmla="*/ 5532979 h 5532983"/>
              <a:gd name="connsiteX6" fmla="*/ 3175 w 5702154"/>
              <a:gd name="connsiteY6" fmla="*/ 6300 h 5532983"/>
              <a:gd name="connsiteX0" fmla="*/ 961 w 5699940"/>
              <a:gd name="connsiteY0" fmla="*/ 6300 h 5532983"/>
              <a:gd name="connsiteX1" fmla="*/ 5694594 w 5699940"/>
              <a:gd name="connsiteY1" fmla="*/ 0 h 5532983"/>
              <a:gd name="connsiteX2" fmla="*/ 5699766 w 5699940"/>
              <a:gd name="connsiteY2" fmla="*/ 3099935 h 5532983"/>
              <a:gd name="connsiteX3" fmla="*/ 3389371 w 5699940"/>
              <a:gd name="connsiteY3" fmla="*/ 5451353 h 5532983"/>
              <a:gd name="connsiteX4" fmla="*/ 3243777 w 5699940"/>
              <a:gd name="connsiteY4" fmla="*/ 5523567 h 5532983"/>
              <a:gd name="connsiteX5" fmla="*/ 52367 w 5699940"/>
              <a:gd name="connsiteY5" fmla="*/ 5532979 h 5532983"/>
              <a:gd name="connsiteX6" fmla="*/ 961 w 5699940"/>
              <a:gd name="connsiteY6" fmla="*/ 6300 h 5532983"/>
              <a:gd name="connsiteX0" fmla="*/ 8773 w 5647573"/>
              <a:gd name="connsiteY0" fmla="*/ 0 h 5538044"/>
              <a:gd name="connsiteX1" fmla="*/ 5642227 w 5647573"/>
              <a:gd name="connsiteY1" fmla="*/ 5061 h 5538044"/>
              <a:gd name="connsiteX2" fmla="*/ 5647399 w 5647573"/>
              <a:gd name="connsiteY2" fmla="*/ 3104996 h 5538044"/>
              <a:gd name="connsiteX3" fmla="*/ 3337004 w 5647573"/>
              <a:gd name="connsiteY3" fmla="*/ 5456414 h 5538044"/>
              <a:gd name="connsiteX4" fmla="*/ 3191410 w 5647573"/>
              <a:gd name="connsiteY4" fmla="*/ 5528628 h 5538044"/>
              <a:gd name="connsiteX5" fmla="*/ 0 w 5647573"/>
              <a:gd name="connsiteY5" fmla="*/ 5538040 h 5538044"/>
              <a:gd name="connsiteX6" fmla="*/ 8773 w 5647573"/>
              <a:gd name="connsiteY6" fmla="*/ 0 h 5538044"/>
              <a:gd name="connsiteX0" fmla="*/ 56056 w 5647573"/>
              <a:gd name="connsiteY0" fmla="*/ 29022 h 5532983"/>
              <a:gd name="connsiteX1" fmla="*/ 5642227 w 5647573"/>
              <a:gd name="connsiteY1" fmla="*/ 0 h 5532983"/>
              <a:gd name="connsiteX2" fmla="*/ 5647399 w 5647573"/>
              <a:gd name="connsiteY2" fmla="*/ 3099935 h 5532983"/>
              <a:gd name="connsiteX3" fmla="*/ 3337004 w 5647573"/>
              <a:gd name="connsiteY3" fmla="*/ 5451353 h 5532983"/>
              <a:gd name="connsiteX4" fmla="*/ 3191410 w 5647573"/>
              <a:gd name="connsiteY4" fmla="*/ 5523567 h 5532983"/>
              <a:gd name="connsiteX5" fmla="*/ 0 w 5647573"/>
              <a:gd name="connsiteY5" fmla="*/ 5532979 h 5532983"/>
              <a:gd name="connsiteX6" fmla="*/ 56056 w 5647573"/>
              <a:gd name="connsiteY6" fmla="*/ 29022 h 5532983"/>
              <a:gd name="connsiteX0" fmla="*/ 13071 w 5647573"/>
              <a:gd name="connsiteY0" fmla="*/ 29022 h 5532983"/>
              <a:gd name="connsiteX1" fmla="*/ 5642227 w 5647573"/>
              <a:gd name="connsiteY1" fmla="*/ 0 h 5532983"/>
              <a:gd name="connsiteX2" fmla="*/ 5647399 w 5647573"/>
              <a:gd name="connsiteY2" fmla="*/ 3099935 h 5532983"/>
              <a:gd name="connsiteX3" fmla="*/ 3337004 w 5647573"/>
              <a:gd name="connsiteY3" fmla="*/ 5451353 h 5532983"/>
              <a:gd name="connsiteX4" fmla="*/ 3191410 w 5647573"/>
              <a:gd name="connsiteY4" fmla="*/ 5523567 h 5532983"/>
              <a:gd name="connsiteX5" fmla="*/ 0 w 5647573"/>
              <a:gd name="connsiteY5" fmla="*/ 5532979 h 5532983"/>
              <a:gd name="connsiteX6" fmla="*/ 13071 w 5647573"/>
              <a:gd name="connsiteY6" fmla="*/ 29022 h 5532983"/>
              <a:gd name="connsiteX0" fmla="*/ 5452 w 5639954"/>
              <a:gd name="connsiteY0" fmla="*/ 29022 h 5532983"/>
              <a:gd name="connsiteX1" fmla="*/ 5634608 w 5639954"/>
              <a:gd name="connsiteY1" fmla="*/ 0 h 5532983"/>
              <a:gd name="connsiteX2" fmla="*/ 5639780 w 5639954"/>
              <a:gd name="connsiteY2" fmla="*/ 3099935 h 5532983"/>
              <a:gd name="connsiteX3" fmla="*/ 3329385 w 5639954"/>
              <a:gd name="connsiteY3" fmla="*/ 5451353 h 5532983"/>
              <a:gd name="connsiteX4" fmla="*/ 3183791 w 5639954"/>
              <a:gd name="connsiteY4" fmla="*/ 5523567 h 5532983"/>
              <a:gd name="connsiteX5" fmla="*/ 978 w 5639954"/>
              <a:gd name="connsiteY5" fmla="*/ 5532979 h 5532983"/>
              <a:gd name="connsiteX6" fmla="*/ 5452 w 5639954"/>
              <a:gd name="connsiteY6" fmla="*/ 29022 h 5532983"/>
              <a:gd name="connsiteX0" fmla="*/ 3811 w 5638313"/>
              <a:gd name="connsiteY0" fmla="*/ 29022 h 5526154"/>
              <a:gd name="connsiteX1" fmla="*/ 5632967 w 5638313"/>
              <a:gd name="connsiteY1" fmla="*/ 0 h 5526154"/>
              <a:gd name="connsiteX2" fmla="*/ 5638139 w 5638313"/>
              <a:gd name="connsiteY2" fmla="*/ 3099935 h 5526154"/>
              <a:gd name="connsiteX3" fmla="*/ 3327744 w 5638313"/>
              <a:gd name="connsiteY3" fmla="*/ 5451353 h 5526154"/>
              <a:gd name="connsiteX4" fmla="*/ 3182150 w 5638313"/>
              <a:gd name="connsiteY4" fmla="*/ 5523567 h 5526154"/>
              <a:gd name="connsiteX5" fmla="*/ 4505 w 5638313"/>
              <a:gd name="connsiteY5" fmla="*/ 5526149 h 5526154"/>
              <a:gd name="connsiteX6" fmla="*/ 3811 w 5638313"/>
              <a:gd name="connsiteY6" fmla="*/ 29022 h 5526154"/>
              <a:gd name="connsiteX0" fmla="*/ 3811 w 5638313"/>
              <a:gd name="connsiteY0" fmla="*/ 29022 h 5523705"/>
              <a:gd name="connsiteX1" fmla="*/ 5632967 w 5638313"/>
              <a:gd name="connsiteY1" fmla="*/ 0 h 5523705"/>
              <a:gd name="connsiteX2" fmla="*/ 5638139 w 5638313"/>
              <a:gd name="connsiteY2" fmla="*/ 3099935 h 5523705"/>
              <a:gd name="connsiteX3" fmla="*/ 3327744 w 5638313"/>
              <a:gd name="connsiteY3" fmla="*/ 5451353 h 5523705"/>
              <a:gd name="connsiteX4" fmla="*/ 3182150 w 5638313"/>
              <a:gd name="connsiteY4" fmla="*/ 5523567 h 5523705"/>
              <a:gd name="connsiteX5" fmla="*/ 4505 w 5638313"/>
              <a:gd name="connsiteY5" fmla="*/ 5519318 h 5523705"/>
              <a:gd name="connsiteX6" fmla="*/ 3811 w 5638313"/>
              <a:gd name="connsiteY6" fmla="*/ 29022 h 5523705"/>
              <a:gd name="connsiteX0" fmla="*/ 3811 w 5638313"/>
              <a:gd name="connsiteY0" fmla="*/ 9660 h 5523706"/>
              <a:gd name="connsiteX1" fmla="*/ 5632967 w 5638313"/>
              <a:gd name="connsiteY1" fmla="*/ 0 h 5523706"/>
              <a:gd name="connsiteX2" fmla="*/ 5638139 w 5638313"/>
              <a:gd name="connsiteY2" fmla="*/ 3099935 h 5523706"/>
              <a:gd name="connsiteX3" fmla="*/ 3327744 w 5638313"/>
              <a:gd name="connsiteY3" fmla="*/ 5451353 h 5523706"/>
              <a:gd name="connsiteX4" fmla="*/ 3182150 w 5638313"/>
              <a:gd name="connsiteY4" fmla="*/ 5523567 h 5523706"/>
              <a:gd name="connsiteX5" fmla="*/ 4505 w 5638313"/>
              <a:gd name="connsiteY5" fmla="*/ 5519318 h 5523706"/>
              <a:gd name="connsiteX6" fmla="*/ 3811 w 5638313"/>
              <a:gd name="connsiteY6" fmla="*/ 9660 h 5523706"/>
              <a:gd name="connsiteX0" fmla="*/ 3811 w 5638313"/>
              <a:gd name="connsiteY0" fmla="*/ 9660 h 5523593"/>
              <a:gd name="connsiteX1" fmla="*/ 5632967 w 5638313"/>
              <a:gd name="connsiteY1" fmla="*/ 0 h 5523593"/>
              <a:gd name="connsiteX2" fmla="*/ 5638139 w 5638313"/>
              <a:gd name="connsiteY2" fmla="*/ 3099935 h 5523593"/>
              <a:gd name="connsiteX3" fmla="*/ 4103935 w 5638313"/>
              <a:gd name="connsiteY3" fmla="*/ 5131779 h 5523593"/>
              <a:gd name="connsiteX4" fmla="*/ 3182150 w 5638313"/>
              <a:gd name="connsiteY4" fmla="*/ 5523567 h 5523593"/>
              <a:gd name="connsiteX5" fmla="*/ 4505 w 5638313"/>
              <a:gd name="connsiteY5" fmla="*/ 5519318 h 5523593"/>
              <a:gd name="connsiteX6" fmla="*/ 3811 w 5638313"/>
              <a:gd name="connsiteY6" fmla="*/ 9660 h 5523593"/>
              <a:gd name="connsiteX0" fmla="*/ 3811 w 5638313"/>
              <a:gd name="connsiteY0" fmla="*/ 9660 h 5678218"/>
              <a:gd name="connsiteX1" fmla="*/ 5632967 w 5638313"/>
              <a:gd name="connsiteY1" fmla="*/ 0 h 5678218"/>
              <a:gd name="connsiteX2" fmla="*/ 5638139 w 5638313"/>
              <a:gd name="connsiteY2" fmla="*/ 3099935 h 5678218"/>
              <a:gd name="connsiteX3" fmla="*/ 4103935 w 5638313"/>
              <a:gd name="connsiteY3" fmla="*/ 5131779 h 5678218"/>
              <a:gd name="connsiteX4" fmla="*/ 3860830 w 5638313"/>
              <a:gd name="connsiteY4" fmla="*/ 5678200 h 5678218"/>
              <a:gd name="connsiteX5" fmla="*/ 4505 w 5638313"/>
              <a:gd name="connsiteY5" fmla="*/ 5519318 h 5678218"/>
              <a:gd name="connsiteX6" fmla="*/ 3811 w 5638313"/>
              <a:gd name="connsiteY6" fmla="*/ 9660 h 5678218"/>
              <a:gd name="connsiteX0" fmla="*/ 3811 w 5638313"/>
              <a:gd name="connsiteY0" fmla="*/ 9660 h 5519322"/>
              <a:gd name="connsiteX1" fmla="*/ 5632967 w 5638313"/>
              <a:gd name="connsiteY1" fmla="*/ 0 h 5519322"/>
              <a:gd name="connsiteX2" fmla="*/ 5638139 w 5638313"/>
              <a:gd name="connsiteY2" fmla="*/ 3099935 h 5519322"/>
              <a:gd name="connsiteX3" fmla="*/ 4103935 w 5638313"/>
              <a:gd name="connsiteY3" fmla="*/ 5131779 h 5519322"/>
              <a:gd name="connsiteX4" fmla="*/ 3931038 w 5638313"/>
              <a:gd name="connsiteY4" fmla="*/ 5018432 h 5519322"/>
              <a:gd name="connsiteX5" fmla="*/ 4505 w 5638313"/>
              <a:gd name="connsiteY5" fmla="*/ 5519318 h 5519322"/>
              <a:gd name="connsiteX6" fmla="*/ 3811 w 5638313"/>
              <a:gd name="connsiteY6" fmla="*/ 9660 h 5519322"/>
              <a:gd name="connsiteX0" fmla="*/ 3811 w 5638313"/>
              <a:gd name="connsiteY0" fmla="*/ 9660 h 5519322"/>
              <a:gd name="connsiteX1" fmla="*/ 5632967 w 5638313"/>
              <a:gd name="connsiteY1" fmla="*/ 0 h 5519322"/>
              <a:gd name="connsiteX2" fmla="*/ 5638139 w 5638313"/>
              <a:gd name="connsiteY2" fmla="*/ 3099935 h 5519322"/>
              <a:gd name="connsiteX3" fmla="*/ 4103935 w 5638313"/>
              <a:gd name="connsiteY3" fmla="*/ 5131779 h 5519322"/>
              <a:gd name="connsiteX4" fmla="*/ 3845228 w 5638313"/>
              <a:gd name="connsiteY4" fmla="*/ 5389552 h 5519322"/>
              <a:gd name="connsiteX5" fmla="*/ 4505 w 5638313"/>
              <a:gd name="connsiteY5" fmla="*/ 5519318 h 5519322"/>
              <a:gd name="connsiteX6" fmla="*/ 3811 w 5638313"/>
              <a:gd name="connsiteY6" fmla="*/ 9660 h 5519322"/>
              <a:gd name="connsiteX0" fmla="*/ 3104 w 5637606"/>
              <a:gd name="connsiteY0" fmla="*/ 9660 h 5389591"/>
              <a:gd name="connsiteX1" fmla="*/ 5632260 w 5637606"/>
              <a:gd name="connsiteY1" fmla="*/ 0 h 5389591"/>
              <a:gd name="connsiteX2" fmla="*/ 5637432 w 5637606"/>
              <a:gd name="connsiteY2" fmla="*/ 3099935 h 5389591"/>
              <a:gd name="connsiteX3" fmla="*/ 4103228 w 5637606"/>
              <a:gd name="connsiteY3" fmla="*/ 5131779 h 5389591"/>
              <a:gd name="connsiteX4" fmla="*/ 3844521 w 5637606"/>
              <a:gd name="connsiteY4" fmla="*/ 5389552 h 5389591"/>
              <a:gd name="connsiteX5" fmla="*/ 7699 w 5637606"/>
              <a:gd name="connsiteY5" fmla="*/ 5385303 h 5389591"/>
              <a:gd name="connsiteX6" fmla="*/ 3104 w 5637606"/>
              <a:gd name="connsiteY6" fmla="*/ 9660 h 5389591"/>
              <a:gd name="connsiteX0" fmla="*/ 3104 w 5632260"/>
              <a:gd name="connsiteY0" fmla="*/ 9660 h 5389591"/>
              <a:gd name="connsiteX1" fmla="*/ 5632260 w 5632260"/>
              <a:gd name="connsiteY1" fmla="*/ 0 h 5389591"/>
              <a:gd name="connsiteX2" fmla="*/ 5282490 w 5632260"/>
              <a:gd name="connsiteY2" fmla="*/ 831984 h 5389591"/>
              <a:gd name="connsiteX3" fmla="*/ 4103228 w 5632260"/>
              <a:gd name="connsiteY3" fmla="*/ 5131779 h 5389591"/>
              <a:gd name="connsiteX4" fmla="*/ 3844521 w 5632260"/>
              <a:gd name="connsiteY4" fmla="*/ 5389552 h 5389591"/>
              <a:gd name="connsiteX5" fmla="*/ 7699 w 5632260"/>
              <a:gd name="connsiteY5" fmla="*/ 5385303 h 5389591"/>
              <a:gd name="connsiteX6" fmla="*/ 3104 w 5632260"/>
              <a:gd name="connsiteY6" fmla="*/ 9660 h 5389591"/>
              <a:gd name="connsiteX0" fmla="*/ 3104 w 5649208"/>
              <a:gd name="connsiteY0" fmla="*/ 9660 h 5389591"/>
              <a:gd name="connsiteX1" fmla="*/ 5632260 w 5649208"/>
              <a:gd name="connsiteY1" fmla="*/ 0 h 5389591"/>
              <a:gd name="connsiteX2" fmla="*/ 5649133 w 5649208"/>
              <a:gd name="connsiteY2" fmla="*/ 1532987 h 5389591"/>
              <a:gd name="connsiteX3" fmla="*/ 4103228 w 5649208"/>
              <a:gd name="connsiteY3" fmla="*/ 5131779 h 5389591"/>
              <a:gd name="connsiteX4" fmla="*/ 3844521 w 5649208"/>
              <a:gd name="connsiteY4" fmla="*/ 5389552 h 5389591"/>
              <a:gd name="connsiteX5" fmla="*/ 7699 w 5649208"/>
              <a:gd name="connsiteY5" fmla="*/ 5385303 h 5389591"/>
              <a:gd name="connsiteX6" fmla="*/ 3104 w 5649208"/>
              <a:gd name="connsiteY6" fmla="*/ 9660 h 5389591"/>
              <a:gd name="connsiteX0" fmla="*/ 3104 w 5632260"/>
              <a:gd name="connsiteY0" fmla="*/ 9660 h 5389591"/>
              <a:gd name="connsiteX1" fmla="*/ 5632260 w 5632260"/>
              <a:gd name="connsiteY1" fmla="*/ 0 h 5389591"/>
              <a:gd name="connsiteX2" fmla="*/ 5564266 w 5632260"/>
              <a:gd name="connsiteY2" fmla="*/ 1573769 h 5389591"/>
              <a:gd name="connsiteX3" fmla="*/ 4103228 w 5632260"/>
              <a:gd name="connsiteY3" fmla="*/ 5131779 h 5389591"/>
              <a:gd name="connsiteX4" fmla="*/ 3844521 w 5632260"/>
              <a:gd name="connsiteY4" fmla="*/ 5389552 h 5389591"/>
              <a:gd name="connsiteX5" fmla="*/ 7699 w 5632260"/>
              <a:gd name="connsiteY5" fmla="*/ 5385303 h 5389591"/>
              <a:gd name="connsiteX6" fmla="*/ 3104 w 5632260"/>
              <a:gd name="connsiteY6" fmla="*/ 9660 h 5389591"/>
              <a:gd name="connsiteX0" fmla="*/ 3104 w 5632589"/>
              <a:gd name="connsiteY0" fmla="*/ 9660 h 5389591"/>
              <a:gd name="connsiteX1" fmla="*/ 5632260 w 5632589"/>
              <a:gd name="connsiteY1" fmla="*/ 0 h 5389591"/>
              <a:gd name="connsiteX2" fmla="*/ 5632160 w 5632589"/>
              <a:gd name="connsiteY2" fmla="*/ 1565612 h 5389591"/>
              <a:gd name="connsiteX3" fmla="*/ 4103228 w 5632589"/>
              <a:gd name="connsiteY3" fmla="*/ 5131779 h 5389591"/>
              <a:gd name="connsiteX4" fmla="*/ 3844521 w 5632589"/>
              <a:gd name="connsiteY4" fmla="*/ 5389552 h 5389591"/>
              <a:gd name="connsiteX5" fmla="*/ 7699 w 5632589"/>
              <a:gd name="connsiteY5" fmla="*/ 5385303 h 5389591"/>
              <a:gd name="connsiteX6" fmla="*/ 3104 w 5632589"/>
              <a:gd name="connsiteY6" fmla="*/ 9660 h 5389591"/>
              <a:gd name="connsiteX0" fmla="*/ 3104 w 5632589"/>
              <a:gd name="connsiteY0" fmla="*/ 9660 h 5385308"/>
              <a:gd name="connsiteX1" fmla="*/ 5632260 w 5632589"/>
              <a:gd name="connsiteY1" fmla="*/ 0 h 5385308"/>
              <a:gd name="connsiteX2" fmla="*/ 5632160 w 5632589"/>
              <a:gd name="connsiteY2" fmla="*/ 1565612 h 5385308"/>
              <a:gd name="connsiteX3" fmla="*/ 4103228 w 5632589"/>
              <a:gd name="connsiteY3" fmla="*/ 5131779 h 5385308"/>
              <a:gd name="connsiteX4" fmla="*/ 3906243 w 5632589"/>
              <a:gd name="connsiteY4" fmla="*/ 5267204 h 5385308"/>
              <a:gd name="connsiteX5" fmla="*/ 7699 w 5632589"/>
              <a:gd name="connsiteY5" fmla="*/ 5385303 h 5385308"/>
              <a:gd name="connsiteX6" fmla="*/ 3104 w 5632589"/>
              <a:gd name="connsiteY6" fmla="*/ 9660 h 5385308"/>
              <a:gd name="connsiteX0" fmla="*/ 3104 w 5632589"/>
              <a:gd name="connsiteY0" fmla="*/ 9660 h 5385307"/>
              <a:gd name="connsiteX1" fmla="*/ 5632260 w 5632589"/>
              <a:gd name="connsiteY1" fmla="*/ 0 h 5385307"/>
              <a:gd name="connsiteX2" fmla="*/ 5632160 w 5632589"/>
              <a:gd name="connsiteY2" fmla="*/ 1565612 h 5385307"/>
              <a:gd name="connsiteX3" fmla="*/ 4103228 w 5632589"/>
              <a:gd name="connsiteY3" fmla="*/ 5131779 h 5385307"/>
              <a:gd name="connsiteX4" fmla="*/ 3901614 w 5632589"/>
              <a:gd name="connsiteY4" fmla="*/ 5377317 h 5385307"/>
              <a:gd name="connsiteX5" fmla="*/ 7699 w 5632589"/>
              <a:gd name="connsiteY5" fmla="*/ 5385303 h 5385307"/>
              <a:gd name="connsiteX6" fmla="*/ 3104 w 5632589"/>
              <a:gd name="connsiteY6" fmla="*/ 9660 h 5385307"/>
              <a:gd name="connsiteX0" fmla="*/ 3104 w 5632589"/>
              <a:gd name="connsiteY0" fmla="*/ 9660 h 5385307"/>
              <a:gd name="connsiteX1" fmla="*/ 5632260 w 5632589"/>
              <a:gd name="connsiteY1" fmla="*/ 0 h 5385307"/>
              <a:gd name="connsiteX2" fmla="*/ 5632160 w 5632589"/>
              <a:gd name="connsiteY2" fmla="*/ 1565612 h 5385307"/>
              <a:gd name="connsiteX3" fmla="*/ 4084712 w 5632589"/>
              <a:gd name="connsiteY3" fmla="*/ 5172562 h 5385307"/>
              <a:gd name="connsiteX4" fmla="*/ 3901614 w 5632589"/>
              <a:gd name="connsiteY4" fmla="*/ 5377317 h 5385307"/>
              <a:gd name="connsiteX5" fmla="*/ 7699 w 5632589"/>
              <a:gd name="connsiteY5" fmla="*/ 5385303 h 5385307"/>
              <a:gd name="connsiteX6" fmla="*/ 3104 w 5632589"/>
              <a:gd name="connsiteY6" fmla="*/ 9660 h 5385307"/>
              <a:gd name="connsiteX0" fmla="*/ 3104 w 5632589"/>
              <a:gd name="connsiteY0" fmla="*/ 9660 h 5385307"/>
              <a:gd name="connsiteX1" fmla="*/ 5632260 w 5632589"/>
              <a:gd name="connsiteY1" fmla="*/ 0 h 5385307"/>
              <a:gd name="connsiteX2" fmla="*/ 5632160 w 5632589"/>
              <a:gd name="connsiteY2" fmla="*/ 1565612 h 5385307"/>
              <a:gd name="connsiteX3" fmla="*/ 4098600 w 5632589"/>
              <a:gd name="connsiteY3" fmla="*/ 5160327 h 5385307"/>
              <a:gd name="connsiteX4" fmla="*/ 3901614 w 5632589"/>
              <a:gd name="connsiteY4" fmla="*/ 5377317 h 5385307"/>
              <a:gd name="connsiteX5" fmla="*/ 7699 w 5632589"/>
              <a:gd name="connsiteY5" fmla="*/ 5385303 h 5385307"/>
              <a:gd name="connsiteX6" fmla="*/ 3104 w 5632589"/>
              <a:gd name="connsiteY6" fmla="*/ 9660 h 5385307"/>
              <a:gd name="connsiteX0" fmla="*/ 3104 w 5632589"/>
              <a:gd name="connsiteY0" fmla="*/ 9660 h 5385307"/>
              <a:gd name="connsiteX1" fmla="*/ 5632260 w 5632589"/>
              <a:gd name="connsiteY1" fmla="*/ 0 h 5385307"/>
              <a:gd name="connsiteX2" fmla="*/ 5632160 w 5632589"/>
              <a:gd name="connsiteY2" fmla="*/ 1565612 h 5385307"/>
              <a:gd name="connsiteX3" fmla="*/ 4098600 w 5632589"/>
              <a:gd name="connsiteY3" fmla="*/ 5160327 h 5385307"/>
              <a:gd name="connsiteX4" fmla="*/ 3901614 w 5632589"/>
              <a:gd name="connsiteY4" fmla="*/ 5377317 h 5385307"/>
              <a:gd name="connsiteX5" fmla="*/ 7699 w 5632589"/>
              <a:gd name="connsiteY5" fmla="*/ 5385303 h 5385307"/>
              <a:gd name="connsiteX6" fmla="*/ 3104 w 5632589"/>
              <a:gd name="connsiteY6" fmla="*/ 9660 h 5385307"/>
              <a:gd name="connsiteX0" fmla="*/ 3104 w 5632589"/>
              <a:gd name="connsiteY0" fmla="*/ 9660 h 5391063"/>
              <a:gd name="connsiteX1" fmla="*/ 5632260 w 5632589"/>
              <a:gd name="connsiteY1" fmla="*/ 0 h 5391063"/>
              <a:gd name="connsiteX2" fmla="*/ 5632160 w 5632589"/>
              <a:gd name="connsiteY2" fmla="*/ 1565612 h 5391063"/>
              <a:gd name="connsiteX3" fmla="*/ 4098600 w 5632589"/>
              <a:gd name="connsiteY3" fmla="*/ 5160327 h 5391063"/>
              <a:gd name="connsiteX4" fmla="*/ 3906815 w 5632589"/>
              <a:gd name="connsiteY4" fmla="*/ 5391063 h 5391063"/>
              <a:gd name="connsiteX5" fmla="*/ 7699 w 5632589"/>
              <a:gd name="connsiteY5" fmla="*/ 5385303 h 5391063"/>
              <a:gd name="connsiteX6" fmla="*/ 3104 w 5632589"/>
              <a:gd name="connsiteY6" fmla="*/ 9660 h 5391063"/>
              <a:gd name="connsiteX0" fmla="*/ 3104 w 5632589"/>
              <a:gd name="connsiteY0" fmla="*/ 9660 h 5391120"/>
              <a:gd name="connsiteX1" fmla="*/ 5632260 w 5632589"/>
              <a:gd name="connsiteY1" fmla="*/ 0 h 5391120"/>
              <a:gd name="connsiteX2" fmla="*/ 5632160 w 5632589"/>
              <a:gd name="connsiteY2" fmla="*/ 1565612 h 5391120"/>
              <a:gd name="connsiteX3" fmla="*/ 4098600 w 5632589"/>
              <a:gd name="connsiteY3" fmla="*/ 5160327 h 5391120"/>
              <a:gd name="connsiteX4" fmla="*/ 3906815 w 5632589"/>
              <a:gd name="connsiteY4" fmla="*/ 5391063 h 5391120"/>
              <a:gd name="connsiteX5" fmla="*/ 7699 w 5632589"/>
              <a:gd name="connsiteY5" fmla="*/ 5385303 h 5391120"/>
              <a:gd name="connsiteX6" fmla="*/ 3104 w 5632589"/>
              <a:gd name="connsiteY6" fmla="*/ 9660 h 5391120"/>
              <a:gd name="connsiteX0" fmla="*/ 3930 w 5633415"/>
              <a:gd name="connsiteY0" fmla="*/ 9660 h 5391120"/>
              <a:gd name="connsiteX1" fmla="*/ 5633086 w 5633415"/>
              <a:gd name="connsiteY1" fmla="*/ 0 h 5391120"/>
              <a:gd name="connsiteX2" fmla="*/ 5632986 w 5633415"/>
              <a:gd name="connsiteY2" fmla="*/ 1565612 h 5391120"/>
              <a:gd name="connsiteX3" fmla="*/ 4099426 w 5633415"/>
              <a:gd name="connsiteY3" fmla="*/ 5160327 h 5391120"/>
              <a:gd name="connsiteX4" fmla="*/ 3907641 w 5633415"/>
              <a:gd name="connsiteY4" fmla="*/ 5391063 h 5391120"/>
              <a:gd name="connsiteX5" fmla="*/ 4102 w 5633415"/>
              <a:gd name="connsiteY5" fmla="*/ 5385304 h 5391120"/>
              <a:gd name="connsiteX6" fmla="*/ 3930 w 5633415"/>
              <a:gd name="connsiteY6" fmla="*/ 9660 h 5391120"/>
              <a:gd name="connsiteX0" fmla="*/ 3685 w 5633170"/>
              <a:gd name="connsiteY0" fmla="*/ 9660 h 5391120"/>
              <a:gd name="connsiteX1" fmla="*/ 5632841 w 5633170"/>
              <a:gd name="connsiteY1" fmla="*/ 0 h 5391120"/>
              <a:gd name="connsiteX2" fmla="*/ 5632741 w 5633170"/>
              <a:gd name="connsiteY2" fmla="*/ 1565612 h 5391120"/>
              <a:gd name="connsiteX3" fmla="*/ 4099181 w 5633170"/>
              <a:gd name="connsiteY3" fmla="*/ 5160327 h 5391120"/>
              <a:gd name="connsiteX4" fmla="*/ 3907396 w 5633170"/>
              <a:gd name="connsiteY4" fmla="*/ 5391063 h 5391120"/>
              <a:gd name="connsiteX5" fmla="*/ 4963 w 5633170"/>
              <a:gd name="connsiteY5" fmla="*/ 5385305 h 5391120"/>
              <a:gd name="connsiteX6" fmla="*/ 3685 w 5633170"/>
              <a:gd name="connsiteY6" fmla="*/ 9660 h 5391120"/>
              <a:gd name="connsiteX0" fmla="*/ 3685 w 5633170"/>
              <a:gd name="connsiteY0" fmla="*/ 9660 h 5391068"/>
              <a:gd name="connsiteX1" fmla="*/ 5632841 w 5633170"/>
              <a:gd name="connsiteY1" fmla="*/ 0 h 5391068"/>
              <a:gd name="connsiteX2" fmla="*/ 5632741 w 5633170"/>
              <a:gd name="connsiteY2" fmla="*/ 1565612 h 5391068"/>
              <a:gd name="connsiteX3" fmla="*/ 4099181 w 5633170"/>
              <a:gd name="connsiteY3" fmla="*/ 5160327 h 5391068"/>
              <a:gd name="connsiteX4" fmla="*/ 3907396 w 5633170"/>
              <a:gd name="connsiteY4" fmla="*/ 5391063 h 5391068"/>
              <a:gd name="connsiteX5" fmla="*/ 4963 w 5633170"/>
              <a:gd name="connsiteY5" fmla="*/ 5385305 h 5391068"/>
              <a:gd name="connsiteX6" fmla="*/ 3685 w 5633170"/>
              <a:gd name="connsiteY6" fmla="*/ 9660 h 5391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33170" h="5391068">
                <a:moveTo>
                  <a:pt x="3685" y="9660"/>
                </a:moveTo>
                <a:lnTo>
                  <a:pt x="5632841" y="0"/>
                </a:lnTo>
                <a:cubicBezTo>
                  <a:pt x="5631393" y="1228944"/>
                  <a:pt x="5634189" y="336668"/>
                  <a:pt x="5632741" y="1565612"/>
                </a:cubicBezTo>
                <a:lnTo>
                  <a:pt x="4099181" y="5160327"/>
                </a:lnTo>
                <a:cubicBezTo>
                  <a:pt x="4096426" y="5165090"/>
                  <a:pt x="4021110" y="5392351"/>
                  <a:pt x="3907396" y="5391063"/>
                </a:cubicBezTo>
                <a:lnTo>
                  <a:pt x="4963" y="5385305"/>
                </a:lnTo>
                <a:cubicBezTo>
                  <a:pt x="5736" y="5389542"/>
                  <a:pt x="-5625" y="2437676"/>
                  <a:pt x="3685" y="966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Click on the center icon to insert an image. </a:t>
            </a:r>
            <a:br>
              <a:rPr lang="en-US" dirty="0"/>
            </a:br>
            <a:r>
              <a:rPr lang="en-US" dirty="0"/>
              <a:t>Crop the image if the proportions are incorrect.</a:t>
            </a:r>
            <a:br>
              <a:rPr lang="en-US" dirty="0"/>
            </a:br>
            <a:r>
              <a:rPr lang="en-US" dirty="0"/>
              <a:t>Many of the Group’s photos are available in the Mediabox (from your MyColas portal).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3F3761B-34A5-E3CC-EF0D-0EE623761A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5114" y="1966914"/>
            <a:ext cx="4508154" cy="426664"/>
          </a:xfrm>
          <a:prstGeom prst="rect">
            <a:avLst/>
          </a:prstGeom>
          <a:solidFill>
            <a:srgbClr val="54565B">
              <a:alpha val="54902"/>
            </a:srgbClr>
          </a:solidFill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err="1"/>
              <a:t>Subtitle</a:t>
            </a:r>
            <a:r>
              <a:rPr lang="fr-FR"/>
              <a:t>/date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9223F66-AC10-02F6-1804-545D6DF9CA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5114" y="2551219"/>
            <a:ext cx="4508154" cy="4266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>
                <a:latin typeface="Arial"/>
                <a:cs typeface="Arial"/>
              </a:rPr>
              <a:t>Photo </a:t>
            </a:r>
            <a:r>
              <a:rPr lang="fr-FR" err="1">
                <a:latin typeface="Arial"/>
                <a:cs typeface="Arial"/>
              </a:rPr>
              <a:t>caption</a:t>
            </a:r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37FFD7A-2B91-7081-1CAE-0F18177915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5114" y="865898"/>
            <a:ext cx="8656561" cy="92433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3400"/>
              </a:lnSpc>
              <a:defRPr sz="4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fr-FR" err="1"/>
              <a:t>Presentation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01677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-title-navy-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que 6">
            <a:extLst>
              <a:ext uri="{FF2B5EF4-FFF2-40B4-BE49-F238E27FC236}">
                <a16:creationId xmlns:a16="http://schemas.microsoft.com/office/drawing/2014/main" id="{34989AC9-D8D6-DFC6-4C02-A2BBA806D1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64" y="-6297"/>
            <a:ext cx="12186271" cy="6864298"/>
          </a:xfrm>
          <a:prstGeom prst="rect">
            <a:avLst/>
          </a:prstGeom>
        </p:spPr>
      </p:pic>
      <p:sp>
        <p:nvSpPr>
          <p:cNvPr id="17" name="Titre 1">
            <a:extLst>
              <a:ext uri="{FF2B5EF4-FFF2-40B4-BE49-F238E27FC236}">
                <a16:creationId xmlns:a16="http://schemas.microsoft.com/office/drawing/2014/main" id="{36D4C76E-1B8F-5554-171E-306FB66A84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5114" y="865898"/>
            <a:ext cx="5429827" cy="924335"/>
          </a:xfrm>
          <a:prstGeom prst="rect">
            <a:avLst/>
          </a:prstGeom>
        </p:spPr>
        <p:txBody>
          <a:bodyPr/>
          <a:lstStyle>
            <a:lvl1pPr>
              <a:lnSpc>
                <a:spcPts val="3400"/>
              </a:lnSpc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err="1"/>
              <a:t>Presentation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</p:txBody>
      </p:sp>
      <p:sp>
        <p:nvSpPr>
          <p:cNvPr id="18" name="Sous-titre 9">
            <a:extLst>
              <a:ext uri="{FF2B5EF4-FFF2-40B4-BE49-F238E27FC236}">
                <a16:creationId xmlns:a16="http://schemas.microsoft.com/office/drawing/2014/main" id="{83F468C1-6132-929B-4CD9-F7B098721B3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35114" y="2587489"/>
            <a:ext cx="3717568" cy="4067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fr-FR">
                <a:latin typeface="Arial"/>
                <a:cs typeface="Arial"/>
              </a:rPr>
              <a:t>Photo </a:t>
            </a:r>
            <a:r>
              <a:rPr lang="fr-FR" err="1">
                <a:latin typeface="Arial"/>
                <a:cs typeface="Arial"/>
              </a:rPr>
              <a:t>caption</a:t>
            </a:r>
            <a:endParaRPr lang="fr-FR"/>
          </a:p>
        </p:txBody>
      </p:sp>
      <p:sp>
        <p:nvSpPr>
          <p:cNvPr id="19" name="Espace réservé du texte 10">
            <a:extLst>
              <a:ext uri="{FF2B5EF4-FFF2-40B4-BE49-F238E27FC236}">
                <a16:creationId xmlns:a16="http://schemas.microsoft.com/office/drawing/2014/main" id="{72DDA10F-FDB1-B9F5-A33F-D055DE0E99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5815" y="1959533"/>
            <a:ext cx="4451973" cy="4340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err="1"/>
              <a:t>Subtitle</a:t>
            </a:r>
            <a:r>
              <a:rPr lang="fr-FR"/>
              <a:t> /date</a:t>
            </a:r>
          </a:p>
        </p:txBody>
      </p:sp>
    </p:spTree>
    <p:extLst>
      <p:ext uri="{BB962C8B-B14F-4D97-AF65-F5344CB8AC3E}">
        <p14:creationId xmlns:p14="http://schemas.microsoft.com/office/powerpoint/2010/main" val="8405786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on-title-sky-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que 7">
            <a:extLst>
              <a:ext uri="{FF2B5EF4-FFF2-40B4-BE49-F238E27FC236}">
                <a16:creationId xmlns:a16="http://schemas.microsoft.com/office/drawing/2014/main" id="{5513247E-182C-11C9-1136-A77FBD35BC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64" y="-6297"/>
            <a:ext cx="12186271" cy="6864297"/>
          </a:xfrm>
          <a:prstGeom prst="rect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DF5F3BF5-962E-64E2-310E-81FDDD888F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5114" y="865898"/>
            <a:ext cx="5429827" cy="924335"/>
          </a:xfrm>
          <a:prstGeom prst="rect">
            <a:avLst/>
          </a:prstGeom>
        </p:spPr>
        <p:txBody>
          <a:bodyPr/>
          <a:lstStyle>
            <a:lvl1pPr>
              <a:lnSpc>
                <a:spcPts val="3400"/>
              </a:lnSpc>
              <a:defRPr sz="3600">
                <a:solidFill>
                  <a:srgbClr val="584646"/>
                </a:solidFill>
                <a:latin typeface="+mj-lt"/>
              </a:defRPr>
            </a:lvl1pPr>
          </a:lstStyle>
          <a:p>
            <a:r>
              <a:rPr lang="fr-FR" err="1"/>
              <a:t>Presentation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</p:txBody>
      </p:sp>
      <p:sp>
        <p:nvSpPr>
          <p:cNvPr id="18" name="Espace réservé du texte 10">
            <a:extLst>
              <a:ext uri="{FF2B5EF4-FFF2-40B4-BE49-F238E27FC236}">
                <a16:creationId xmlns:a16="http://schemas.microsoft.com/office/drawing/2014/main" id="{686E4A23-3A67-3D8B-3812-9A82731295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5815" y="1959533"/>
            <a:ext cx="4451973" cy="4340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584646"/>
                </a:solidFill>
              </a:defRPr>
            </a:lvl1pPr>
          </a:lstStyle>
          <a:p>
            <a:r>
              <a:rPr lang="fr-FR" err="1"/>
              <a:t>Subtitle</a:t>
            </a:r>
            <a:r>
              <a:rPr lang="fr-FR"/>
              <a:t>/date</a:t>
            </a:r>
          </a:p>
        </p:txBody>
      </p:sp>
    </p:spTree>
    <p:extLst>
      <p:ext uri="{BB962C8B-B14F-4D97-AF65-F5344CB8AC3E}">
        <p14:creationId xmlns:p14="http://schemas.microsoft.com/office/powerpoint/2010/main" val="2796575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on-title-sky-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que 7">
            <a:extLst>
              <a:ext uri="{FF2B5EF4-FFF2-40B4-BE49-F238E27FC236}">
                <a16:creationId xmlns:a16="http://schemas.microsoft.com/office/drawing/2014/main" id="{5513247E-182C-11C9-1136-A77FBD35BC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64" y="-6297"/>
            <a:ext cx="12186271" cy="6864297"/>
          </a:xfrm>
          <a:prstGeom prst="rect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DF5F3BF5-962E-64E2-310E-81FDDD888F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5114" y="865898"/>
            <a:ext cx="5429827" cy="924335"/>
          </a:xfrm>
          <a:prstGeom prst="rect">
            <a:avLst/>
          </a:prstGeom>
        </p:spPr>
        <p:txBody>
          <a:bodyPr/>
          <a:lstStyle>
            <a:lvl1pPr>
              <a:lnSpc>
                <a:spcPts val="3400"/>
              </a:lnSpc>
              <a:defRPr sz="3600">
                <a:solidFill>
                  <a:srgbClr val="584646"/>
                </a:solidFill>
                <a:latin typeface="+mj-lt"/>
              </a:defRPr>
            </a:lvl1pPr>
          </a:lstStyle>
          <a:p>
            <a:r>
              <a:rPr lang="fr-FR" err="1"/>
              <a:t>Presentation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</p:txBody>
      </p:sp>
      <p:sp>
        <p:nvSpPr>
          <p:cNvPr id="18" name="Espace réservé du texte 10">
            <a:extLst>
              <a:ext uri="{FF2B5EF4-FFF2-40B4-BE49-F238E27FC236}">
                <a16:creationId xmlns:a16="http://schemas.microsoft.com/office/drawing/2014/main" id="{686E4A23-3A67-3D8B-3812-9A82731295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5815" y="1959533"/>
            <a:ext cx="4451973" cy="4340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584646"/>
                </a:solidFill>
              </a:defRPr>
            </a:lvl1pPr>
          </a:lstStyle>
          <a:p>
            <a:r>
              <a:rPr lang="fr-FR" err="1"/>
              <a:t>Subtitle</a:t>
            </a:r>
            <a:r>
              <a:rPr lang="fr-FR"/>
              <a:t>/date</a:t>
            </a:r>
          </a:p>
        </p:txBody>
      </p:sp>
    </p:spTree>
    <p:extLst>
      <p:ext uri="{BB962C8B-B14F-4D97-AF65-F5344CB8AC3E}">
        <p14:creationId xmlns:p14="http://schemas.microsoft.com/office/powerpoint/2010/main" val="20705928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resentation-title-sky-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que 7">
            <a:extLst>
              <a:ext uri="{FF2B5EF4-FFF2-40B4-BE49-F238E27FC236}">
                <a16:creationId xmlns:a16="http://schemas.microsoft.com/office/drawing/2014/main" id="{5513247E-182C-11C9-1136-A77FBD35BC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64" y="-6297"/>
            <a:ext cx="12186271" cy="6864297"/>
          </a:xfrm>
          <a:prstGeom prst="rect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DF5F3BF5-962E-64E2-310E-81FDDD888F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5114" y="865898"/>
            <a:ext cx="5429827" cy="924335"/>
          </a:xfrm>
          <a:prstGeom prst="rect">
            <a:avLst/>
          </a:prstGeom>
        </p:spPr>
        <p:txBody>
          <a:bodyPr/>
          <a:lstStyle>
            <a:lvl1pPr>
              <a:lnSpc>
                <a:spcPts val="3400"/>
              </a:lnSpc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err="1"/>
              <a:t>Presentation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</p:txBody>
      </p:sp>
      <p:sp>
        <p:nvSpPr>
          <p:cNvPr id="18" name="Espace réservé du texte 10">
            <a:extLst>
              <a:ext uri="{FF2B5EF4-FFF2-40B4-BE49-F238E27FC236}">
                <a16:creationId xmlns:a16="http://schemas.microsoft.com/office/drawing/2014/main" id="{686E4A23-3A67-3D8B-3812-9A82731295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5815" y="1959533"/>
            <a:ext cx="4451973" cy="4340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err="1"/>
              <a:t>Subtitle</a:t>
            </a:r>
            <a:r>
              <a:rPr lang="fr-FR"/>
              <a:t>/date</a:t>
            </a:r>
          </a:p>
        </p:txBody>
      </p:sp>
    </p:spTree>
    <p:extLst>
      <p:ext uri="{BB962C8B-B14F-4D97-AF65-F5344CB8AC3E}">
        <p14:creationId xmlns:p14="http://schemas.microsoft.com/office/powerpoint/2010/main" val="36409118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ation-title-sky-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que 7">
            <a:extLst>
              <a:ext uri="{FF2B5EF4-FFF2-40B4-BE49-F238E27FC236}">
                <a16:creationId xmlns:a16="http://schemas.microsoft.com/office/drawing/2014/main" id="{5513247E-182C-11C9-1136-A77FBD35BC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65" y="-6297"/>
            <a:ext cx="12186269" cy="6864297"/>
          </a:xfrm>
          <a:prstGeom prst="rect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DF5F3BF5-962E-64E2-310E-81FDDD888F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5114" y="865898"/>
            <a:ext cx="5429827" cy="924335"/>
          </a:xfrm>
          <a:prstGeom prst="rect">
            <a:avLst/>
          </a:prstGeom>
        </p:spPr>
        <p:txBody>
          <a:bodyPr/>
          <a:lstStyle>
            <a:lvl1pPr>
              <a:lnSpc>
                <a:spcPts val="3400"/>
              </a:lnSpc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err="1"/>
              <a:t>Presentation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</p:txBody>
      </p:sp>
      <p:sp>
        <p:nvSpPr>
          <p:cNvPr id="18" name="Espace réservé du texte 10">
            <a:extLst>
              <a:ext uri="{FF2B5EF4-FFF2-40B4-BE49-F238E27FC236}">
                <a16:creationId xmlns:a16="http://schemas.microsoft.com/office/drawing/2014/main" id="{686E4A23-3A67-3D8B-3812-9A82731295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5815" y="1959533"/>
            <a:ext cx="4451973" cy="4340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err="1"/>
              <a:t>Subtitle</a:t>
            </a:r>
            <a:r>
              <a:rPr lang="fr-FR"/>
              <a:t>/date</a:t>
            </a:r>
          </a:p>
        </p:txBody>
      </p:sp>
    </p:spTree>
    <p:extLst>
      <p:ext uri="{BB962C8B-B14F-4D97-AF65-F5344CB8AC3E}">
        <p14:creationId xmlns:p14="http://schemas.microsoft.com/office/powerpoint/2010/main" val="37370866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esentation-title-sky-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que 7">
            <a:extLst>
              <a:ext uri="{FF2B5EF4-FFF2-40B4-BE49-F238E27FC236}">
                <a16:creationId xmlns:a16="http://schemas.microsoft.com/office/drawing/2014/main" id="{5513247E-182C-11C9-1136-A77FBD35BC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65" y="-6297"/>
            <a:ext cx="12186269" cy="6864296"/>
          </a:xfrm>
          <a:prstGeom prst="rect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DF5F3BF5-962E-64E2-310E-81FDDD888F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5114" y="865898"/>
            <a:ext cx="5429827" cy="924335"/>
          </a:xfrm>
          <a:prstGeom prst="rect">
            <a:avLst/>
          </a:prstGeom>
        </p:spPr>
        <p:txBody>
          <a:bodyPr/>
          <a:lstStyle>
            <a:lvl1pPr>
              <a:lnSpc>
                <a:spcPts val="3400"/>
              </a:lnSpc>
              <a:defRPr sz="3600">
                <a:solidFill>
                  <a:srgbClr val="B12029"/>
                </a:solidFill>
                <a:latin typeface="+mj-lt"/>
              </a:defRPr>
            </a:lvl1pPr>
          </a:lstStyle>
          <a:p>
            <a:r>
              <a:rPr lang="fr-FR" err="1"/>
              <a:t>Presentation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</p:txBody>
      </p:sp>
      <p:sp>
        <p:nvSpPr>
          <p:cNvPr id="18" name="Espace réservé du texte 10">
            <a:extLst>
              <a:ext uri="{FF2B5EF4-FFF2-40B4-BE49-F238E27FC236}">
                <a16:creationId xmlns:a16="http://schemas.microsoft.com/office/drawing/2014/main" id="{686E4A23-3A67-3D8B-3812-9A82731295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5815" y="1959533"/>
            <a:ext cx="4451973" cy="4340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B12029"/>
                </a:solidFill>
              </a:defRPr>
            </a:lvl1pPr>
          </a:lstStyle>
          <a:p>
            <a:r>
              <a:rPr lang="fr-FR" err="1"/>
              <a:t>Subtitle</a:t>
            </a:r>
            <a:r>
              <a:rPr lang="fr-FR"/>
              <a:t>/date</a:t>
            </a:r>
          </a:p>
        </p:txBody>
      </p:sp>
    </p:spTree>
    <p:extLst>
      <p:ext uri="{BB962C8B-B14F-4D97-AF65-F5344CB8AC3E}">
        <p14:creationId xmlns:p14="http://schemas.microsoft.com/office/powerpoint/2010/main" val="12866916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3D58D1E-EDAD-0720-8A09-6846945DBF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3" y="6149063"/>
            <a:ext cx="720725" cy="720725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19B9A573-9E2D-6AB4-7017-36242D0A1B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200704" y="1"/>
            <a:ext cx="2391562" cy="686978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C02CC3C-68C1-C040-A2FA-4155CEF1B6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796" y="1360857"/>
            <a:ext cx="4110153" cy="46419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3400"/>
              </a:lnSpc>
              <a:defRPr sz="4800">
                <a:solidFill>
                  <a:srgbClr val="54565B"/>
                </a:solidFill>
                <a:latin typeface="+mj-lt"/>
              </a:defRPr>
            </a:lvl1pPr>
          </a:lstStyle>
          <a:p>
            <a:r>
              <a:rPr lang="fr-FR" err="1"/>
              <a:t>summary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792E81-1D3B-9543-9C44-3E9CE2E83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605D4-E855-A849-9B86-DAC375F05519}" type="slidenum">
              <a:rPr lang="fr-FR" smtClean="0"/>
              <a:t>‹#›</a:t>
            </a:fld>
            <a:endParaRPr lang="fr-FR" dirty="0"/>
          </a:p>
        </p:txBody>
      </p:sp>
      <p:sp>
        <p:nvSpPr>
          <p:cNvPr id="45" name="Espace réservé pour une image  44">
            <a:extLst>
              <a:ext uri="{FF2B5EF4-FFF2-40B4-BE49-F238E27FC236}">
                <a16:creationId xmlns:a16="http://schemas.microsoft.com/office/drawing/2014/main" id="{CE679F8D-042D-2A48-4266-3D6EA7A9195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75339" y="-1905"/>
            <a:ext cx="5616661" cy="6871693"/>
          </a:xfrm>
          <a:custGeom>
            <a:avLst/>
            <a:gdLst>
              <a:gd name="connsiteX0" fmla="*/ 0 w 5801446"/>
              <a:gd name="connsiteY0" fmla="*/ 0 h 6858000"/>
              <a:gd name="connsiteX1" fmla="*/ 5801446 w 5801446"/>
              <a:gd name="connsiteY1" fmla="*/ 0 h 6858000"/>
              <a:gd name="connsiteX2" fmla="*/ 5801446 w 5801446"/>
              <a:gd name="connsiteY2" fmla="*/ 6858000 h 6858000"/>
              <a:gd name="connsiteX3" fmla="*/ 1454575 w 5801446"/>
              <a:gd name="connsiteY3" fmla="*/ 6858000 h 6858000"/>
              <a:gd name="connsiteX4" fmla="*/ 1969356 w 5801446"/>
              <a:gd name="connsiteY4" fmla="*/ 4978388 h 6858000"/>
              <a:gd name="connsiteX0" fmla="*/ 0 w 5801446"/>
              <a:gd name="connsiteY0" fmla="*/ 0 h 6858000"/>
              <a:gd name="connsiteX1" fmla="*/ 5801446 w 5801446"/>
              <a:gd name="connsiteY1" fmla="*/ 0 h 6858000"/>
              <a:gd name="connsiteX2" fmla="*/ 5801446 w 5801446"/>
              <a:gd name="connsiteY2" fmla="*/ 6858000 h 6858000"/>
              <a:gd name="connsiteX3" fmla="*/ 1454575 w 5801446"/>
              <a:gd name="connsiteY3" fmla="*/ 6858000 h 6858000"/>
              <a:gd name="connsiteX4" fmla="*/ 1965390 w 5801446"/>
              <a:gd name="connsiteY4" fmla="*/ 5800725 h 6858000"/>
              <a:gd name="connsiteX5" fmla="*/ 1969356 w 5801446"/>
              <a:gd name="connsiteY5" fmla="*/ 4978388 h 6858000"/>
              <a:gd name="connsiteX6" fmla="*/ 0 w 5801446"/>
              <a:gd name="connsiteY6" fmla="*/ 0 h 6858000"/>
              <a:gd name="connsiteX0" fmla="*/ 0 w 5801446"/>
              <a:gd name="connsiteY0" fmla="*/ 0 h 6858022"/>
              <a:gd name="connsiteX1" fmla="*/ 5801446 w 5801446"/>
              <a:gd name="connsiteY1" fmla="*/ 0 h 6858022"/>
              <a:gd name="connsiteX2" fmla="*/ 5801446 w 5801446"/>
              <a:gd name="connsiteY2" fmla="*/ 6858000 h 6858022"/>
              <a:gd name="connsiteX3" fmla="*/ 1454575 w 5801446"/>
              <a:gd name="connsiteY3" fmla="*/ 6858000 h 6858022"/>
              <a:gd name="connsiteX4" fmla="*/ 1965390 w 5801446"/>
              <a:gd name="connsiteY4" fmla="*/ 5800725 h 6858022"/>
              <a:gd name="connsiteX5" fmla="*/ 1969356 w 5801446"/>
              <a:gd name="connsiteY5" fmla="*/ 4978388 h 6858022"/>
              <a:gd name="connsiteX6" fmla="*/ 0 w 5801446"/>
              <a:gd name="connsiteY6" fmla="*/ 0 h 6858022"/>
              <a:gd name="connsiteX0" fmla="*/ 0 w 5801446"/>
              <a:gd name="connsiteY0" fmla="*/ 0 h 6858023"/>
              <a:gd name="connsiteX1" fmla="*/ 5801446 w 5801446"/>
              <a:gd name="connsiteY1" fmla="*/ 0 h 6858023"/>
              <a:gd name="connsiteX2" fmla="*/ 5801446 w 5801446"/>
              <a:gd name="connsiteY2" fmla="*/ 6858000 h 6858023"/>
              <a:gd name="connsiteX3" fmla="*/ 1454575 w 5801446"/>
              <a:gd name="connsiteY3" fmla="*/ 6858000 h 6858023"/>
              <a:gd name="connsiteX4" fmla="*/ 1965390 w 5801446"/>
              <a:gd name="connsiteY4" fmla="*/ 5800725 h 6858023"/>
              <a:gd name="connsiteX5" fmla="*/ 1969356 w 5801446"/>
              <a:gd name="connsiteY5" fmla="*/ 4978388 h 6858023"/>
              <a:gd name="connsiteX6" fmla="*/ 0 w 5801446"/>
              <a:gd name="connsiteY6" fmla="*/ 0 h 6858023"/>
              <a:gd name="connsiteX0" fmla="*/ 0 w 5801446"/>
              <a:gd name="connsiteY0" fmla="*/ 0 h 6858023"/>
              <a:gd name="connsiteX1" fmla="*/ 5801446 w 5801446"/>
              <a:gd name="connsiteY1" fmla="*/ 0 h 6858023"/>
              <a:gd name="connsiteX2" fmla="*/ 5801446 w 5801446"/>
              <a:gd name="connsiteY2" fmla="*/ 6858000 h 6858023"/>
              <a:gd name="connsiteX3" fmla="*/ 1454575 w 5801446"/>
              <a:gd name="connsiteY3" fmla="*/ 6858000 h 6858023"/>
              <a:gd name="connsiteX4" fmla="*/ 1965390 w 5801446"/>
              <a:gd name="connsiteY4" fmla="*/ 5800725 h 6858023"/>
              <a:gd name="connsiteX5" fmla="*/ 1969356 w 5801446"/>
              <a:gd name="connsiteY5" fmla="*/ 4978388 h 6858023"/>
              <a:gd name="connsiteX6" fmla="*/ 0 w 5801446"/>
              <a:gd name="connsiteY6" fmla="*/ 0 h 6858023"/>
              <a:gd name="connsiteX0" fmla="*/ 0 w 5801446"/>
              <a:gd name="connsiteY0" fmla="*/ 0 h 6858023"/>
              <a:gd name="connsiteX1" fmla="*/ 5801446 w 5801446"/>
              <a:gd name="connsiteY1" fmla="*/ 0 h 6858023"/>
              <a:gd name="connsiteX2" fmla="*/ 5801446 w 5801446"/>
              <a:gd name="connsiteY2" fmla="*/ 6858000 h 6858023"/>
              <a:gd name="connsiteX3" fmla="*/ 1454575 w 5801446"/>
              <a:gd name="connsiteY3" fmla="*/ 6858000 h 6858023"/>
              <a:gd name="connsiteX4" fmla="*/ 1965390 w 5801446"/>
              <a:gd name="connsiteY4" fmla="*/ 5800725 h 6858023"/>
              <a:gd name="connsiteX5" fmla="*/ 2026506 w 5801446"/>
              <a:gd name="connsiteY5" fmla="*/ 5130788 h 6858023"/>
              <a:gd name="connsiteX6" fmla="*/ 0 w 5801446"/>
              <a:gd name="connsiteY6" fmla="*/ 0 h 6858023"/>
              <a:gd name="connsiteX0" fmla="*/ 0 w 5801446"/>
              <a:gd name="connsiteY0" fmla="*/ 0 h 6858023"/>
              <a:gd name="connsiteX1" fmla="*/ 5801446 w 5801446"/>
              <a:gd name="connsiteY1" fmla="*/ 0 h 6858023"/>
              <a:gd name="connsiteX2" fmla="*/ 5801446 w 5801446"/>
              <a:gd name="connsiteY2" fmla="*/ 6858000 h 6858023"/>
              <a:gd name="connsiteX3" fmla="*/ 1454575 w 5801446"/>
              <a:gd name="connsiteY3" fmla="*/ 6858000 h 6858023"/>
              <a:gd name="connsiteX4" fmla="*/ 1965390 w 5801446"/>
              <a:gd name="connsiteY4" fmla="*/ 5800725 h 6858023"/>
              <a:gd name="connsiteX5" fmla="*/ 2026506 w 5801446"/>
              <a:gd name="connsiteY5" fmla="*/ 5130788 h 6858023"/>
              <a:gd name="connsiteX6" fmla="*/ 0 w 5801446"/>
              <a:gd name="connsiteY6" fmla="*/ 0 h 6858023"/>
              <a:gd name="connsiteX0" fmla="*/ 0 w 5801446"/>
              <a:gd name="connsiteY0" fmla="*/ 0 h 6858023"/>
              <a:gd name="connsiteX1" fmla="*/ 5801446 w 5801446"/>
              <a:gd name="connsiteY1" fmla="*/ 0 h 6858023"/>
              <a:gd name="connsiteX2" fmla="*/ 5801446 w 5801446"/>
              <a:gd name="connsiteY2" fmla="*/ 6858000 h 6858023"/>
              <a:gd name="connsiteX3" fmla="*/ 1454575 w 5801446"/>
              <a:gd name="connsiteY3" fmla="*/ 6858000 h 6858023"/>
              <a:gd name="connsiteX4" fmla="*/ 1965390 w 5801446"/>
              <a:gd name="connsiteY4" fmla="*/ 5800725 h 6858023"/>
              <a:gd name="connsiteX5" fmla="*/ 2026506 w 5801446"/>
              <a:gd name="connsiteY5" fmla="*/ 5130788 h 6858023"/>
              <a:gd name="connsiteX6" fmla="*/ 0 w 5801446"/>
              <a:gd name="connsiteY6" fmla="*/ 0 h 6858023"/>
              <a:gd name="connsiteX0" fmla="*/ 0 w 5801446"/>
              <a:gd name="connsiteY0" fmla="*/ 0 h 6858023"/>
              <a:gd name="connsiteX1" fmla="*/ 5801446 w 5801446"/>
              <a:gd name="connsiteY1" fmla="*/ 0 h 6858023"/>
              <a:gd name="connsiteX2" fmla="*/ 5801446 w 5801446"/>
              <a:gd name="connsiteY2" fmla="*/ 6858000 h 6858023"/>
              <a:gd name="connsiteX3" fmla="*/ 1454575 w 5801446"/>
              <a:gd name="connsiteY3" fmla="*/ 6858000 h 6858023"/>
              <a:gd name="connsiteX4" fmla="*/ 1965390 w 5801446"/>
              <a:gd name="connsiteY4" fmla="*/ 5800725 h 6858023"/>
              <a:gd name="connsiteX5" fmla="*/ 2026506 w 5801446"/>
              <a:gd name="connsiteY5" fmla="*/ 5130788 h 6858023"/>
              <a:gd name="connsiteX6" fmla="*/ 0 w 5801446"/>
              <a:gd name="connsiteY6" fmla="*/ 0 h 6858023"/>
              <a:gd name="connsiteX0" fmla="*/ 0 w 5801446"/>
              <a:gd name="connsiteY0" fmla="*/ 0 h 6858024"/>
              <a:gd name="connsiteX1" fmla="*/ 5801446 w 5801446"/>
              <a:gd name="connsiteY1" fmla="*/ 0 h 6858024"/>
              <a:gd name="connsiteX2" fmla="*/ 5801446 w 5801446"/>
              <a:gd name="connsiteY2" fmla="*/ 6858000 h 6858024"/>
              <a:gd name="connsiteX3" fmla="*/ 1454575 w 5801446"/>
              <a:gd name="connsiteY3" fmla="*/ 6858000 h 6858024"/>
              <a:gd name="connsiteX4" fmla="*/ 1965390 w 5801446"/>
              <a:gd name="connsiteY4" fmla="*/ 5800725 h 6858024"/>
              <a:gd name="connsiteX5" fmla="*/ 2026506 w 5801446"/>
              <a:gd name="connsiteY5" fmla="*/ 5130788 h 6858024"/>
              <a:gd name="connsiteX6" fmla="*/ 0 w 5801446"/>
              <a:gd name="connsiteY6" fmla="*/ 0 h 6858024"/>
              <a:gd name="connsiteX0" fmla="*/ 0 w 5801446"/>
              <a:gd name="connsiteY0" fmla="*/ 0 h 6858024"/>
              <a:gd name="connsiteX1" fmla="*/ 5801446 w 5801446"/>
              <a:gd name="connsiteY1" fmla="*/ 0 h 6858024"/>
              <a:gd name="connsiteX2" fmla="*/ 5801446 w 5801446"/>
              <a:gd name="connsiteY2" fmla="*/ 6858000 h 6858024"/>
              <a:gd name="connsiteX3" fmla="*/ 1454575 w 5801446"/>
              <a:gd name="connsiteY3" fmla="*/ 6858000 h 6858024"/>
              <a:gd name="connsiteX4" fmla="*/ 1965390 w 5801446"/>
              <a:gd name="connsiteY4" fmla="*/ 5800725 h 6858024"/>
              <a:gd name="connsiteX5" fmla="*/ 1931256 w 5801446"/>
              <a:gd name="connsiteY5" fmla="*/ 4892663 h 6858024"/>
              <a:gd name="connsiteX6" fmla="*/ 0 w 5801446"/>
              <a:gd name="connsiteY6" fmla="*/ 0 h 6858024"/>
              <a:gd name="connsiteX0" fmla="*/ 0 w 5801446"/>
              <a:gd name="connsiteY0" fmla="*/ 0 h 6858018"/>
              <a:gd name="connsiteX1" fmla="*/ 5801446 w 5801446"/>
              <a:gd name="connsiteY1" fmla="*/ 0 h 6858018"/>
              <a:gd name="connsiteX2" fmla="*/ 5801446 w 5801446"/>
              <a:gd name="connsiteY2" fmla="*/ 6858000 h 6858018"/>
              <a:gd name="connsiteX3" fmla="*/ 1454575 w 5801446"/>
              <a:gd name="connsiteY3" fmla="*/ 6858000 h 6858018"/>
              <a:gd name="connsiteX4" fmla="*/ 2041590 w 5801446"/>
              <a:gd name="connsiteY4" fmla="*/ 5572125 h 6858018"/>
              <a:gd name="connsiteX5" fmla="*/ 1931256 w 5801446"/>
              <a:gd name="connsiteY5" fmla="*/ 4892663 h 6858018"/>
              <a:gd name="connsiteX6" fmla="*/ 0 w 5801446"/>
              <a:gd name="connsiteY6" fmla="*/ 0 h 6858018"/>
              <a:gd name="connsiteX0" fmla="*/ 0 w 5801446"/>
              <a:gd name="connsiteY0" fmla="*/ 0 h 6858017"/>
              <a:gd name="connsiteX1" fmla="*/ 5801446 w 5801446"/>
              <a:gd name="connsiteY1" fmla="*/ 0 h 6858017"/>
              <a:gd name="connsiteX2" fmla="*/ 5801446 w 5801446"/>
              <a:gd name="connsiteY2" fmla="*/ 6858000 h 6858017"/>
              <a:gd name="connsiteX3" fmla="*/ 1454575 w 5801446"/>
              <a:gd name="connsiteY3" fmla="*/ 6858000 h 6858017"/>
              <a:gd name="connsiteX4" fmla="*/ 2013015 w 5801446"/>
              <a:gd name="connsiteY4" fmla="*/ 5534025 h 6858017"/>
              <a:gd name="connsiteX5" fmla="*/ 1931256 w 5801446"/>
              <a:gd name="connsiteY5" fmla="*/ 4892663 h 6858017"/>
              <a:gd name="connsiteX6" fmla="*/ 0 w 5801446"/>
              <a:gd name="connsiteY6" fmla="*/ 0 h 6858017"/>
              <a:gd name="connsiteX0" fmla="*/ 0 w 5801446"/>
              <a:gd name="connsiteY0" fmla="*/ 0 h 6858017"/>
              <a:gd name="connsiteX1" fmla="*/ 5801446 w 5801446"/>
              <a:gd name="connsiteY1" fmla="*/ 0 h 6858017"/>
              <a:gd name="connsiteX2" fmla="*/ 5801446 w 5801446"/>
              <a:gd name="connsiteY2" fmla="*/ 6858000 h 6858017"/>
              <a:gd name="connsiteX3" fmla="*/ 1540300 w 5801446"/>
              <a:gd name="connsiteY3" fmla="*/ 6858000 h 6858017"/>
              <a:gd name="connsiteX4" fmla="*/ 2013015 w 5801446"/>
              <a:gd name="connsiteY4" fmla="*/ 5534025 h 6858017"/>
              <a:gd name="connsiteX5" fmla="*/ 1931256 w 5801446"/>
              <a:gd name="connsiteY5" fmla="*/ 4892663 h 6858017"/>
              <a:gd name="connsiteX6" fmla="*/ 0 w 5801446"/>
              <a:gd name="connsiteY6" fmla="*/ 0 h 6858017"/>
              <a:gd name="connsiteX0" fmla="*/ 0 w 5801446"/>
              <a:gd name="connsiteY0" fmla="*/ 0 h 6858017"/>
              <a:gd name="connsiteX1" fmla="*/ 5801446 w 5801446"/>
              <a:gd name="connsiteY1" fmla="*/ 0 h 6858017"/>
              <a:gd name="connsiteX2" fmla="*/ 5801446 w 5801446"/>
              <a:gd name="connsiteY2" fmla="*/ 6858000 h 6858017"/>
              <a:gd name="connsiteX3" fmla="*/ 1511725 w 5801446"/>
              <a:gd name="connsiteY3" fmla="*/ 6858000 h 6858017"/>
              <a:gd name="connsiteX4" fmla="*/ 2013015 w 5801446"/>
              <a:gd name="connsiteY4" fmla="*/ 5534025 h 6858017"/>
              <a:gd name="connsiteX5" fmla="*/ 1931256 w 5801446"/>
              <a:gd name="connsiteY5" fmla="*/ 4892663 h 6858017"/>
              <a:gd name="connsiteX6" fmla="*/ 0 w 5801446"/>
              <a:gd name="connsiteY6" fmla="*/ 0 h 6858017"/>
              <a:gd name="connsiteX0" fmla="*/ 0 w 5801446"/>
              <a:gd name="connsiteY0" fmla="*/ 0 h 6858017"/>
              <a:gd name="connsiteX1" fmla="*/ 5801446 w 5801446"/>
              <a:gd name="connsiteY1" fmla="*/ 0 h 6858017"/>
              <a:gd name="connsiteX2" fmla="*/ 5801446 w 5801446"/>
              <a:gd name="connsiteY2" fmla="*/ 6858000 h 6858017"/>
              <a:gd name="connsiteX3" fmla="*/ 1511725 w 5801446"/>
              <a:gd name="connsiteY3" fmla="*/ 6858000 h 6858017"/>
              <a:gd name="connsiteX4" fmla="*/ 2013015 w 5801446"/>
              <a:gd name="connsiteY4" fmla="*/ 5534025 h 6858017"/>
              <a:gd name="connsiteX5" fmla="*/ 2023590 w 5801446"/>
              <a:gd name="connsiteY5" fmla="*/ 4865856 h 6858017"/>
              <a:gd name="connsiteX6" fmla="*/ 0 w 5801446"/>
              <a:gd name="connsiteY6" fmla="*/ 0 h 6858017"/>
              <a:gd name="connsiteX0" fmla="*/ 0 w 5801446"/>
              <a:gd name="connsiteY0" fmla="*/ 0 h 6858017"/>
              <a:gd name="connsiteX1" fmla="*/ 5801446 w 5801446"/>
              <a:gd name="connsiteY1" fmla="*/ 0 h 6858017"/>
              <a:gd name="connsiteX2" fmla="*/ 5801446 w 5801446"/>
              <a:gd name="connsiteY2" fmla="*/ 6858000 h 6858017"/>
              <a:gd name="connsiteX3" fmla="*/ 1511725 w 5801446"/>
              <a:gd name="connsiteY3" fmla="*/ 6858000 h 6858017"/>
              <a:gd name="connsiteX4" fmla="*/ 2102370 w 5801446"/>
              <a:gd name="connsiteY4" fmla="*/ 5557853 h 6858017"/>
              <a:gd name="connsiteX5" fmla="*/ 2023590 w 5801446"/>
              <a:gd name="connsiteY5" fmla="*/ 4865856 h 6858017"/>
              <a:gd name="connsiteX6" fmla="*/ 0 w 5801446"/>
              <a:gd name="connsiteY6" fmla="*/ 0 h 6858017"/>
              <a:gd name="connsiteX0" fmla="*/ 0 w 5801446"/>
              <a:gd name="connsiteY0" fmla="*/ 0 h 6858017"/>
              <a:gd name="connsiteX1" fmla="*/ 5801446 w 5801446"/>
              <a:gd name="connsiteY1" fmla="*/ 0 h 6858017"/>
              <a:gd name="connsiteX2" fmla="*/ 5801446 w 5801446"/>
              <a:gd name="connsiteY2" fmla="*/ 6858000 h 6858017"/>
              <a:gd name="connsiteX3" fmla="*/ 1511725 w 5801446"/>
              <a:gd name="connsiteY3" fmla="*/ 6858000 h 6858017"/>
              <a:gd name="connsiteX4" fmla="*/ 2102370 w 5801446"/>
              <a:gd name="connsiteY4" fmla="*/ 5557853 h 6858017"/>
              <a:gd name="connsiteX5" fmla="*/ 2023590 w 5801446"/>
              <a:gd name="connsiteY5" fmla="*/ 4865856 h 6858017"/>
              <a:gd name="connsiteX6" fmla="*/ 0 w 5801446"/>
              <a:gd name="connsiteY6" fmla="*/ 0 h 6858017"/>
              <a:gd name="connsiteX0" fmla="*/ 0 w 5801446"/>
              <a:gd name="connsiteY0" fmla="*/ 0 h 6860995"/>
              <a:gd name="connsiteX1" fmla="*/ 5801446 w 5801446"/>
              <a:gd name="connsiteY1" fmla="*/ 0 h 6860995"/>
              <a:gd name="connsiteX2" fmla="*/ 5801446 w 5801446"/>
              <a:gd name="connsiteY2" fmla="*/ 6858000 h 6860995"/>
              <a:gd name="connsiteX3" fmla="*/ 1612994 w 5801446"/>
              <a:gd name="connsiteY3" fmla="*/ 6860978 h 6860995"/>
              <a:gd name="connsiteX4" fmla="*/ 2102370 w 5801446"/>
              <a:gd name="connsiteY4" fmla="*/ 5557853 h 6860995"/>
              <a:gd name="connsiteX5" fmla="*/ 2023590 w 5801446"/>
              <a:gd name="connsiteY5" fmla="*/ 4865856 h 6860995"/>
              <a:gd name="connsiteX6" fmla="*/ 0 w 5801446"/>
              <a:gd name="connsiteY6" fmla="*/ 0 h 6860995"/>
              <a:gd name="connsiteX0" fmla="*/ 0 w 5801446"/>
              <a:gd name="connsiteY0" fmla="*/ 0 h 6860996"/>
              <a:gd name="connsiteX1" fmla="*/ 5801446 w 5801446"/>
              <a:gd name="connsiteY1" fmla="*/ 0 h 6860996"/>
              <a:gd name="connsiteX2" fmla="*/ 5801446 w 5801446"/>
              <a:gd name="connsiteY2" fmla="*/ 6858000 h 6860996"/>
              <a:gd name="connsiteX3" fmla="*/ 1612994 w 5801446"/>
              <a:gd name="connsiteY3" fmla="*/ 6860978 h 6860996"/>
              <a:gd name="connsiteX4" fmla="*/ 2102370 w 5801446"/>
              <a:gd name="connsiteY4" fmla="*/ 5557853 h 6860996"/>
              <a:gd name="connsiteX5" fmla="*/ 2023590 w 5801446"/>
              <a:gd name="connsiteY5" fmla="*/ 4865856 h 6860996"/>
              <a:gd name="connsiteX6" fmla="*/ 0 w 5801446"/>
              <a:gd name="connsiteY6" fmla="*/ 0 h 6860996"/>
              <a:gd name="connsiteX0" fmla="*/ 0 w 5801446"/>
              <a:gd name="connsiteY0" fmla="*/ 0 h 6860996"/>
              <a:gd name="connsiteX1" fmla="*/ 5801446 w 5801446"/>
              <a:gd name="connsiteY1" fmla="*/ 0 h 6860996"/>
              <a:gd name="connsiteX2" fmla="*/ 5801446 w 5801446"/>
              <a:gd name="connsiteY2" fmla="*/ 6858000 h 6860996"/>
              <a:gd name="connsiteX3" fmla="*/ 1612994 w 5801446"/>
              <a:gd name="connsiteY3" fmla="*/ 6860978 h 6860996"/>
              <a:gd name="connsiteX4" fmla="*/ 2102370 w 5801446"/>
              <a:gd name="connsiteY4" fmla="*/ 5557853 h 6860996"/>
              <a:gd name="connsiteX5" fmla="*/ 2047036 w 5801446"/>
              <a:gd name="connsiteY5" fmla="*/ 4865856 h 6860996"/>
              <a:gd name="connsiteX6" fmla="*/ 0 w 5801446"/>
              <a:gd name="connsiteY6" fmla="*/ 0 h 6860996"/>
              <a:gd name="connsiteX0" fmla="*/ 0 w 5801446"/>
              <a:gd name="connsiteY0" fmla="*/ 0 h 6860996"/>
              <a:gd name="connsiteX1" fmla="*/ 5801446 w 5801446"/>
              <a:gd name="connsiteY1" fmla="*/ 0 h 6860996"/>
              <a:gd name="connsiteX2" fmla="*/ 5801446 w 5801446"/>
              <a:gd name="connsiteY2" fmla="*/ 6858000 h 6860996"/>
              <a:gd name="connsiteX3" fmla="*/ 1612994 w 5801446"/>
              <a:gd name="connsiteY3" fmla="*/ 6860978 h 6860996"/>
              <a:gd name="connsiteX4" fmla="*/ 2111163 w 5801446"/>
              <a:gd name="connsiteY4" fmla="*/ 5563715 h 6860996"/>
              <a:gd name="connsiteX5" fmla="*/ 2047036 w 5801446"/>
              <a:gd name="connsiteY5" fmla="*/ 4865856 h 6860996"/>
              <a:gd name="connsiteX6" fmla="*/ 0 w 5801446"/>
              <a:gd name="connsiteY6" fmla="*/ 0 h 6860996"/>
              <a:gd name="connsiteX0" fmla="*/ 0 w 5801446"/>
              <a:gd name="connsiteY0" fmla="*/ 0 h 6860996"/>
              <a:gd name="connsiteX1" fmla="*/ 5801446 w 5801446"/>
              <a:gd name="connsiteY1" fmla="*/ 0 h 6860996"/>
              <a:gd name="connsiteX2" fmla="*/ 5801446 w 5801446"/>
              <a:gd name="connsiteY2" fmla="*/ 6858000 h 6860996"/>
              <a:gd name="connsiteX3" fmla="*/ 1612994 w 5801446"/>
              <a:gd name="connsiteY3" fmla="*/ 6860978 h 6860996"/>
              <a:gd name="connsiteX4" fmla="*/ 2111163 w 5801446"/>
              <a:gd name="connsiteY4" fmla="*/ 5563715 h 6860996"/>
              <a:gd name="connsiteX5" fmla="*/ 2047036 w 5801446"/>
              <a:gd name="connsiteY5" fmla="*/ 4865856 h 6860996"/>
              <a:gd name="connsiteX6" fmla="*/ 0 w 5801446"/>
              <a:gd name="connsiteY6" fmla="*/ 0 h 6860996"/>
              <a:gd name="connsiteX0" fmla="*/ 0 w 5801446"/>
              <a:gd name="connsiteY0" fmla="*/ 0 h 6869788"/>
              <a:gd name="connsiteX1" fmla="*/ 5801446 w 5801446"/>
              <a:gd name="connsiteY1" fmla="*/ 0 h 6869788"/>
              <a:gd name="connsiteX2" fmla="*/ 5801446 w 5801446"/>
              <a:gd name="connsiteY2" fmla="*/ 6858000 h 6869788"/>
              <a:gd name="connsiteX3" fmla="*/ 1621786 w 5801446"/>
              <a:gd name="connsiteY3" fmla="*/ 6869770 h 6869788"/>
              <a:gd name="connsiteX4" fmla="*/ 2111163 w 5801446"/>
              <a:gd name="connsiteY4" fmla="*/ 5563715 h 6869788"/>
              <a:gd name="connsiteX5" fmla="*/ 2047036 w 5801446"/>
              <a:gd name="connsiteY5" fmla="*/ 4865856 h 6869788"/>
              <a:gd name="connsiteX6" fmla="*/ 0 w 5801446"/>
              <a:gd name="connsiteY6" fmla="*/ 0 h 6869788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862251 w 5616661"/>
              <a:gd name="connsiteY5" fmla="*/ 4867761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862251 w 5616661"/>
              <a:gd name="connsiteY5" fmla="*/ 4867761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862251 w 5616661"/>
              <a:gd name="connsiteY5" fmla="*/ 4867761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862251 w 5616661"/>
              <a:gd name="connsiteY5" fmla="*/ 488109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968931 w 5616661"/>
              <a:gd name="connsiteY5" fmla="*/ 498015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890183 w 5616661"/>
              <a:gd name="connsiteY4" fmla="*/ 5563715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35903 w 5616661"/>
              <a:gd name="connsiteY4" fmla="*/ 5544665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35903 w 5616661"/>
              <a:gd name="connsiteY4" fmla="*/ 5544665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35903 w 5616661"/>
              <a:gd name="connsiteY4" fmla="*/ 5544665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35903 w 5616661"/>
              <a:gd name="connsiteY4" fmla="*/ 5544665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16661" h="6871693">
                <a:moveTo>
                  <a:pt x="0" y="0"/>
                </a:moveTo>
                <a:lnTo>
                  <a:pt x="5616661" y="1905"/>
                </a:lnTo>
                <a:lnTo>
                  <a:pt x="5616661" y="6859905"/>
                </a:lnTo>
                <a:lnTo>
                  <a:pt x="1437001" y="6871675"/>
                </a:lnTo>
                <a:cubicBezTo>
                  <a:pt x="1434246" y="6876438"/>
                  <a:pt x="1788798" y="5940967"/>
                  <a:pt x="1935903" y="5544665"/>
                </a:cubicBezTo>
                <a:cubicBezTo>
                  <a:pt x="1993609" y="5382828"/>
                  <a:pt x="1988203" y="5205898"/>
                  <a:pt x="1917496" y="5025876"/>
                </a:cubicBezTo>
                <a:cubicBezTo>
                  <a:pt x="1918269" y="5030113"/>
                  <a:pt x="652007" y="1721693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r">
              <a:buNone/>
              <a:defRPr sz="1400" b="0">
                <a:solidFill>
                  <a:srgbClr val="B12029"/>
                </a:solidFill>
              </a:defRPr>
            </a:lvl1pPr>
          </a:lstStyle>
          <a:p>
            <a:r>
              <a:rPr lang="en-US" dirty="0"/>
              <a:t>Click on the center icon to insert an image. </a:t>
            </a:r>
            <a:br>
              <a:rPr lang="en-US" dirty="0"/>
            </a:br>
            <a:r>
              <a:rPr lang="en-US" dirty="0"/>
              <a:t>Crop the image if the proportions are incorrect.</a:t>
            </a:r>
            <a:br>
              <a:rPr lang="en-US" dirty="0"/>
            </a:br>
            <a:r>
              <a:rPr lang="en-US" dirty="0"/>
              <a:t>Many of the Group’s photos are available in the Mediabox (from your MyColas portal).</a:t>
            </a:r>
            <a:endParaRPr lang="fr-FR" dirty="0"/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BCB9B7BC-5BEF-A1DA-594A-BD7B1DA7B53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6374" y="2000416"/>
            <a:ext cx="265952" cy="4641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400"/>
              </a:lnSpc>
              <a:spcBef>
                <a:spcPts val="3000"/>
              </a:spcBef>
              <a:buNone/>
              <a:defRPr sz="2400" b="1">
                <a:solidFill>
                  <a:srgbClr val="B12029"/>
                </a:solidFill>
              </a:defRPr>
            </a:lvl1pPr>
          </a:lstStyle>
          <a:p>
            <a:r>
              <a:rPr lang="fr-FR"/>
              <a:t>1</a:t>
            </a:r>
          </a:p>
        </p:txBody>
      </p:sp>
      <p:sp>
        <p:nvSpPr>
          <p:cNvPr id="43" name="Espace réservé du numéro de diapositive 5">
            <a:extLst>
              <a:ext uri="{FF2B5EF4-FFF2-40B4-BE49-F238E27FC236}">
                <a16:creationId xmlns:a16="http://schemas.microsoft.com/office/drawing/2014/main" id="{BDCF03C8-71A4-7179-333C-7CFE4D1AD670}"/>
              </a:ext>
            </a:extLst>
          </p:cNvPr>
          <p:cNvSpPr txBox="1">
            <a:spLocks/>
          </p:cNvSpPr>
          <p:nvPr userDrawn="1"/>
        </p:nvSpPr>
        <p:spPr>
          <a:xfrm>
            <a:off x="11492835" y="6399682"/>
            <a:ext cx="3361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r" defTabSz="914400" rtl="0" eaLnBrk="1" latinLnBrk="0" hangingPunct="1">
              <a:defRPr sz="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0605D4-E855-A849-9B86-DAC375F05519}" type="slidenum">
              <a:rPr lang="fr-FR" smtClean="0"/>
              <a:pPr/>
              <a:t>‹#›</a:t>
            </a:fld>
            <a:r>
              <a:rPr lang="fr-FR" dirty="0"/>
              <a:t> </a:t>
            </a: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27B3A957-E419-C9D6-3CA5-2E7EB4ACCF2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876636" y="6485351"/>
            <a:ext cx="174598" cy="193784"/>
          </a:xfrm>
          <a:prstGeom prst="rect">
            <a:avLst/>
          </a:prstGeom>
        </p:spPr>
      </p:pic>
      <p:sp>
        <p:nvSpPr>
          <p:cNvPr id="8" name="Espace réservé du texte 18">
            <a:extLst>
              <a:ext uri="{FF2B5EF4-FFF2-40B4-BE49-F238E27FC236}">
                <a16:creationId xmlns:a16="http://schemas.microsoft.com/office/drawing/2014/main" id="{D7209EFB-FCC8-5F68-0D85-4DE8200768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86374" y="2471414"/>
            <a:ext cx="265952" cy="4641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400"/>
              </a:lnSpc>
              <a:spcBef>
                <a:spcPts val="3000"/>
              </a:spcBef>
              <a:buNone/>
              <a:defRPr sz="2400" b="1">
                <a:solidFill>
                  <a:srgbClr val="B12029"/>
                </a:solidFill>
              </a:defRPr>
            </a:lvl1pPr>
          </a:lstStyle>
          <a:p>
            <a:r>
              <a:rPr lang="fr-FR"/>
              <a:t>2</a:t>
            </a:r>
          </a:p>
        </p:txBody>
      </p:sp>
      <p:sp>
        <p:nvSpPr>
          <p:cNvPr id="9" name="Espace réservé du texte 18">
            <a:extLst>
              <a:ext uri="{FF2B5EF4-FFF2-40B4-BE49-F238E27FC236}">
                <a16:creationId xmlns:a16="http://schemas.microsoft.com/office/drawing/2014/main" id="{282D364C-DA43-1AAF-C263-1166B96A710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6374" y="2942412"/>
            <a:ext cx="265952" cy="4641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400"/>
              </a:lnSpc>
              <a:spcBef>
                <a:spcPts val="3000"/>
              </a:spcBef>
              <a:buNone/>
              <a:defRPr sz="2400" b="1">
                <a:solidFill>
                  <a:srgbClr val="B12029"/>
                </a:solidFill>
              </a:defRPr>
            </a:lvl1pPr>
          </a:lstStyle>
          <a:p>
            <a:r>
              <a:rPr lang="fr-FR"/>
              <a:t>3</a:t>
            </a:r>
          </a:p>
        </p:txBody>
      </p:sp>
      <p:sp>
        <p:nvSpPr>
          <p:cNvPr id="10" name="Espace réservé du texte 18">
            <a:extLst>
              <a:ext uri="{FF2B5EF4-FFF2-40B4-BE49-F238E27FC236}">
                <a16:creationId xmlns:a16="http://schemas.microsoft.com/office/drawing/2014/main" id="{FE61AEDB-F57E-4AE5-70B6-1D74D96C42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86374" y="3413410"/>
            <a:ext cx="265952" cy="4641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400"/>
              </a:lnSpc>
              <a:spcBef>
                <a:spcPts val="3000"/>
              </a:spcBef>
              <a:buNone/>
              <a:defRPr sz="2400" b="1">
                <a:solidFill>
                  <a:srgbClr val="B12029"/>
                </a:solidFill>
              </a:defRPr>
            </a:lvl1pPr>
          </a:lstStyle>
          <a:p>
            <a:r>
              <a:rPr lang="fr-FR"/>
              <a:t>4</a:t>
            </a:r>
          </a:p>
        </p:txBody>
      </p:sp>
      <p:sp>
        <p:nvSpPr>
          <p:cNvPr id="11" name="Espace réservé du texte 18">
            <a:extLst>
              <a:ext uri="{FF2B5EF4-FFF2-40B4-BE49-F238E27FC236}">
                <a16:creationId xmlns:a16="http://schemas.microsoft.com/office/drawing/2014/main" id="{41B115D2-B530-E202-CADB-A4910F5C378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6374" y="3884408"/>
            <a:ext cx="265952" cy="4641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400"/>
              </a:lnSpc>
              <a:spcBef>
                <a:spcPts val="3000"/>
              </a:spcBef>
              <a:buNone/>
              <a:defRPr sz="2400" b="1">
                <a:solidFill>
                  <a:srgbClr val="B12029"/>
                </a:solidFill>
              </a:defRPr>
            </a:lvl1pPr>
          </a:lstStyle>
          <a:p>
            <a:r>
              <a:rPr lang="fr-FR"/>
              <a:t>5</a:t>
            </a:r>
          </a:p>
        </p:txBody>
      </p:sp>
      <p:sp>
        <p:nvSpPr>
          <p:cNvPr id="12" name="Espace réservé du texte 18">
            <a:extLst>
              <a:ext uri="{FF2B5EF4-FFF2-40B4-BE49-F238E27FC236}">
                <a16:creationId xmlns:a16="http://schemas.microsoft.com/office/drawing/2014/main" id="{9098A1F3-1C6C-7EC2-71E5-4172DDDD0A4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6374" y="4355406"/>
            <a:ext cx="265952" cy="4641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400"/>
              </a:lnSpc>
              <a:spcBef>
                <a:spcPts val="3000"/>
              </a:spcBef>
              <a:buNone/>
              <a:defRPr sz="2400" b="1">
                <a:solidFill>
                  <a:srgbClr val="B12029"/>
                </a:solidFill>
              </a:defRPr>
            </a:lvl1pPr>
          </a:lstStyle>
          <a:p>
            <a:r>
              <a:rPr lang="fr-FR"/>
              <a:t>6</a:t>
            </a:r>
          </a:p>
        </p:txBody>
      </p:sp>
      <p:sp>
        <p:nvSpPr>
          <p:cNvPr id="13" name="Espace réservé du texte 18">
            <a:extLst>
              <a:ext uri="{FF2B5EF4-FFF2-40B4-BE49-F238E27FC236}">
                <a16:creationId xmlns:a16="http://schemas.microsoft.com/office/drawing/2014/main" id="{BCF72079-9B6E-3831-5B18-A46B3AF3B58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86374" y="4826404"/>
            <a:ext cx="265952" cy="4641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400"/>
              </a:lnSpc>
              <a:spcBef>
                <a:spcPts val="3000"/>
              </a:spcBef>
              <a:buNone/>
              <a:defRPr sz="2400" b="1">
                <a:solidFill>
                  <a:srgbClr val="B12029"/>
                </a:solidFill>
              </a:defRPr>
            </a:lvl1pPr>
          </a:lstStyle>
          <a:p>
            <a:r>
              <a:rPr lang="fr-FR"/>
              <a:t>7</a:t>
            </a:r>
          </a:p>
        </p:txBody>
      </p:sp>
      <p:sp>
        <p:nvSpPr>
          <p:cNvPr id="14" name="Espace réservé du texte 18">
            <a:extLst>
              <a:ext uri="{FF2B5EF4-FFF2-40B4-BE49-F238E27FC236}">
                <a16:creationId xmlns:a16="http://schemas.microsoft.com/office/drawing/2014/main" id="{5250AD9D-92D3-9D7E-85DE-11874FB5149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6374" y="5297403"/>
            <a:ext cx="265952" cy="4641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400"/>
              </a:lnSpc>
              <a:spcBef>
                <a:spcPts val="3000"/>
              </a:spcBef>
              <a:buNone/>
              <a:defRPr sz="2400" b="1">
                <a:solidFill>
                  <a:srgbClr val="B12029"/>
                </a:solidFill>
              </a:defRPr>
            </a:lvl1pPr>
          </a:lstStyle>
          <a:p>
            <a:r>
              <a:rPr lang="fr-FR"/>
              <a:t>8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040EE6D3-7B27-1BE9-4384-3F6461A659B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279974" y="2121852"/>
            <a:ext cx="4970923" cy="341283"/>
          </a:xfrm>
        </p:spPr>
        <p:txBody>
          <a:bodyPr/>
          <a:lstStyle>
            <a:lvl1pPr>
              <a:defRPr>
                <a:solidFill>
                  <a:srgbClr val="B12029"/>
                </a:solidFill>
                <a:latin typeface="+mj-lt"/>
              </a:defRPr>
            </a:lvl1pPr>
          </a:lstStyle>
          <a:p>
            <a:pPr lvl="0"/>
            <a:r>
              <a:rPr lang="fr-FR"/>
              <a:t>TOPIC TITLE</a:t>
            </a:r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59491A48-44AC-AEA5-95C2-C8C3A1F9E11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279974" y="2594492"/>
            <a:ext cx="4970923" cy="341283"/>
          </a:xfrm>
        </p:spPr>
        <p:txBody>
          <a:bodyPr/>
          <a:lstStyle>
            <a:lvl1pPr>
              <a:defRPr>
                <a:solidFill>
                  <a:srgbClr val="B12029"/>
                </a:solidFill>
                <a:latin typeface="+mj-lt"/>
              </a:defRPr>
            </a:lvl1pPr>
          </a:lstStyle>
          <a:p>
            <a:pPr lvl="0"/>
            <a:r>
              <a:rPr lang="fr-FR"/>
              <a:t>TOPIC TITLE</a:t>
            </a:r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7810639E-FD53-D0EB-F315-487C58CC984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279974" y="3067132"/>
            <a:ext cx="4970923" cy="341283"/>
          </a:xfrm>
        </p:spPr>
        <p:txBody>
          <a:bodyPr/>
          <a:lstStyle>
            <a:lvl1pPr>
              <a:defRPr>
                <a:solidFill>
                  <a:srgbClr val="B12029"/>
                </a:solidFill>
                <a:latin typeface="+mj-lt"/>
              </a:defRPr>
            </a:lvl1pPr>
          </a:lstStyle>
          <a:p>
            <a:pPr lvl="0"/>
            <a:r>
              <a:rPr lang="fr-FR"/>
              <a:t>TOPIC TITLE</a:t>
            </a:r>
          </a:p>
        </p:txBody>
      </p:sp>
      <p:sp>
        <p:nvSpPr>
          <p:cNvPr id="20" name="Espace réservé du texte 15">
            <a:extLst>
              <a:ext uri="{FF2B5EF4-FFF2-40B4-BE49-F238E27FC236}">
                <a16:creationId xmlns:a16="http://schemas.microsoft.com/office/drawing/2014/main" id="{5F1454C8-C3B5-210B-7980-F41CB2591E2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279974" y="3539772"/>
            <a:ext cx="4970923" cy="341283"/>
          </a:xfrm>
        </p:spPr>
        <p:txBody>
          <a:bodyPr/>
          <a:lstStyle>
            <a:lvl1pPr>
              <a:defRPr>
                <a:solidFill>
                  <a:srgbClr val="B12029"/>
                </a:solidFill>
                <a:latin typeface="+mj-lt"/>
              </a:defRPr>
            </a:lvl1pPr>
          </a:lstStyle>
          <a:p>
            <a:pPr lvl="0"/>
            <a:r>
              <a:rPr lang="fr-FR"/>
              <a:t>TOPIC TITLE</a:t>
            </a:r>
          </a:p>
        </p:txBody>
      </p:sp>
      <p:sp>
        <p:nvSpPr>
          <p:cNvPr id="22" name="Espace réservé du texte 15">
            <a:extLst>
              <a:ext uri="{FF2B5EF4-FFF2-40B4-BE49-F238E27FC236}">
                <a16:creationId xmlns:a16="http://schemas.microsoft.com/office/drawing/2014/main" id="{968FECB5-6CA7-8AA2-8C55-F318F84C7E1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279974" y="4012412"/>
            <a:ext cx="4970923" cy="341283"/>
          </a:xfrm>
        </p:spPr>
        <p:txBody>
          <a:bodyPr/>
          <a:lstStyle>
            <a:lvl1pPr>
              <a:defRPr>
                <a:solidFill>
                  <a:srgbClr val="B12029"/>
                </a:solidFill>
                <a:latin typeface="+mj-lt"/>
              </a:defRPr>
            </a:lvl1pPr>
          </a:lstStyle>
          <a:p>
            <a:pPr lvl="0"/>
            <a:r>
              <a:rPr lang="fr-FR"/>
              <a:t>TOPIC TITLE</a:t>
            </a:r>
          </a:p>
        </p:txBody>
      </p:sp>
      <p:sp>
        <p:nvSpPr>
          <p:cNvPr id="23" name="Espace réservé du texte 15">
            <a:extLst>
              <a:ext uri="{FF2B5EF4-FFF2-40B4-BE49-F238E27FC236}">
                <a16:creationId xmlns:a16="http://schemas.microsoft.com/office/drawing/2014/main" id="{742B1197-A394-ABE9-E973-97A30B69863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279974" y="4485052"/>
            <a:ext cx="4970923" cy="341283"/>
          </a:xfrm>
        </p:spPr>
        <p:txBody>
          <a:bodyPr/>
          <a:lstStyle>
            <a:lvl1pPr>
              <a:defRPr>
                <a:solidFill>
                  <a:srgbClr val="B12029"/>
                </a:solidFill>
                <a:latin typeface="+mj-lt"/>
              </a:defRPr>
            </a:lvl1pPr>
          </a:lstStyle>
          <a:p>
            <a:pPr lvl="0"/>
            <a:r>
              <a:rPr lang="fr-FR"/>
              <a:t>TOPIC TITLE</a:t>
            </a:r>
          </a:p>
        </p:txBody>
      </p:sp>
      <p:sp>
        <p:nvSpPr>
          <p:cNvPr id="26" name="Espace réservé du texte 15">
            <a:extLst>
              <a:ext uri="{FF2B5EF4-FFF2-40B4-BE49-F238E27FC236}">
                <a16:creationId xmlns:a16="http://schemas.microsoft.com/office/drawing/2014/main" id="{0F76E67B-49E5-1CF2-D92D-0260B3F358E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279974" y="4957692"/>
            <a:ext cx="4970923" cy="341283"/>
          </a:xfrm>
        </p:spPr>
        <p:txBody>
          <a:bodyPr/>
          <a:lstStyle>
            <a:lvl1pPr>
              <a:defRPr>
                <a:solidFill>
                  <a:srgbClr val="B12029"/>
                </a:solidFill>
                <a:latin typeface="+mj-lt"/>
              </a:defRPr>
            </a:lvl1pPr>
          </a:lstStyle>
          <a:p>
            <a:pPr lvl="0"/>
            <a:r>
              <a:rPr lang="fr-FR"/>
              <a:t>TOPIC TITLE</a:t>
            </a:r>
          </a:p>
        </p:txBody>
      </p:sp>
      <p:sp>
        <p:nvSpPr>
          <p:cNvPr id="27" name="Espace réservé du texte 15">
            <a:extLst>
              <a:ext uri="{FF2B5EF4-FFF2-40B4-BE49-F238E27FC236}">
                <a16:creationId xmlns:a16="http://schemas.microsoft.com/office/drawing/2014/main" id="{35E79C75-87FB-78E9-CAFC-8912882FF63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279974" y="5430331"/>
            <a:ext cx="4970923" cy="341283"/>
          </a:xfrm>
        </p:spPr>
        <p:txBody>
          <a:bodyPr/>
          <a:lstStyle>
            <a:lvl1pPr>
              <a:defRPr>
                <a:solidFill>
                  <a:srgbClr val="B12029"/>
                </a:solidFill>
                <a:latin typeface="+mj-lt"/>
              </a:defRPr>
            </a:lvl1pPr>
          </a:lstStyle>
          <a:p>
            <a:pPr lvl="0"/>
            <a:r>
              <a:rPr lang="fr-FR"/>
              <a:t>TOPIC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21B3CF3-4686-A52B-D1EF-AEDA227EAB0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3480" y="6285397"/>
            <a:ext cx="1438656" cy="4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0302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-title-yellow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ECFB1A-6AB3-CC19-CAAF-AA4A410C16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3" y="6149063"/>
            <a:ext cx="720725" cy="7207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21FEB2B-AFD2-2ECF-D02E-BB6B213F09AC}"/>
              </a:ext>
            </a:extLst>
          </p:cNvPr>
          <p:cNvSpPr/>
          <p:nvPr userDrawn="1"/>
        </p:nvSpPr>
        <p:spPr>
          <a:xfrm>
            <a:off x="594482" y="1523413"/>
            <a:ext cx="4422362" cy="4339321"/>
          </a:xfrm>
          <a:prstGeom prst="rect">
            <a:avLst/>
          </a:prstGeom>
          <a:solidFill>
            <a:srgbClr val="B120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 dirty="0">
              <a:latin typeface="Arial Regular"/>
            </a:endParaRPr>
          </a:p>
        </p:txBody>
      </p:sp>
      <p:sp>
        <p:nvSpPr>
          <p:cNvPr id="15" name="Espace réservé pour une image  26">
            <a:extLst>
              <a:ext uri="{FF2B5EF4-FFF2-40B4-BE49-F238E27FC236}">
                <a16:creationId xmlns:a16="http://schemas.microsoft.com/office/drawing/2014/main" id="{A21D5D08-4C6D-E240-9052-FC07B258C8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16844" y="1"/>
            <a:ext cx="7175155" cy="520219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l">
              <a:buNone/>
              <a:defRPr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on the center icon to insert an image. </a:t>
            </a:r>
            <a:br>
              <a:rPr lang="en-US" dirty="0"/>
            </a:br>
            <a:r>
              <a:rPr lang="en-US" dirty="0"/>
              <a:t>Crop the image if the proportions are incorrect.</a:t>
            </a:r>
            <a:br>
              <a:rPr lang="en-US" dirty="0"/>
            </a:br>
            <a:r>
              <a:rPr lang="en-US" dirty="0"/>
              <a:t>Many of the Group’s photos are available in the Mediabox (from your MyColas portal).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792E81-1D3B-9543-9C44-3E9CE2E83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605D4-E855-A849-9B86-DAC375F05519}" type="slidenum">
              <a:rPr lang="fr-FR" smtClean="0"/>
              <a:t>‹#›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AD544E4-3004-58E5-B31C-EBF4B1B458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31351" y="1909050"/>
            <a:ext cx="1676329" cy="2254296"/>
          </a:xfrm>
          <a:prstGeom prst="rect">
            <a:avLst/>
          </a:prstGeom>
        </p:spPr>
        <p:txBody>
          <a:bodyPr/>
          <a:lstStyle>
            <a:lvl1pPr algn="r">
              <a:lnSpc>
                <a:spcPts val="20500"/>
              </a:lnSpc>
              <a:defRPr sz="14200">
                <a:solidFill>
                  <a:schemeClr val="bg1"/>
                </a:solidFill>
              </a:defRPr>
            </a:lvl1pPr>
          </a:lstStyle>
          <a:p>
            <a:r>
              <a:rPr lang="fr-FR"/>
              <a:t>0</a:t>
            </a:r>
          </a:p>
        </p:txBody>
      </p:sp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6C62C81A-F492-9274-9C61-B85FA4BDCC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2138" y="4375403"/>
            <a:ext cx="3688733" cy="127952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TOPIC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2B5DE7-6CB1-2858-8AAF-B8A0E93027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3480" y="6285397"/>
            <a:ext cx="1438656" cy="448056"/>
          </a:xfrm>
          <a:prstGeom prst="rect">
            <a:avLst/>
          </a:prstGeom>
        </p:spPr>
      </p:pic>
      <p:pic>
        <p:nvPicPr>
          <p:cNvPr id="17" name="Picture 16" descr="A black and white logo&#10;&#10;Description automatically generated">
            <a:extLst>
              <a:ext uri="{FF2B5EF4-FFF2-40B4-BE49-F238E27FC236}">
                <a16:creationId xmlns:a16="http://schemas.microsoft.com/office/drawing/2014/main" id="{2C34EFC8-99D0-547C-30C2-9381DAB8AD9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7844" y="2653196"/>
            <a:ext cx="1399323" cy="121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768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-title-navy-blu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D01222-D699-6DCC-8922-695B3046A1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3" y="6149063"/>
            <a:ext cx="720725" cy="72072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CDB6B87-DDFD-67A6-7F28-1F5003DF9BE0}"/>
              </a:ext>
            </a:extLst>
          </p:cNvPr>
          <p:cNvSpPr/>
          <p:nvPr userDrawn="1"/>
        </p:nvSpPr>
        <p:spPr>
          <a:xfrm>
            <a:off x="594482" y="1523413"/>
            <a:ext cx="4422362" cy="4339321"/>
          </a:xfrm>
          <a:prstGeom prst="rect">
            <a:avLst/>
          </a:prstGeom>
          <a:solidFill>
            <a:srgbClr val="545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 dirty="0">
              <a:latin typeface="Arial Regular"/>
            </a:endParaRPr>
          </a:p>
        </p:txBody>
      </p:sp>
      <p:sp>
        <p:nvSpPr>
          <p:cNvPr id="15" name="Espace réservé pour une image  26">
            <a:extLst>
              <a:ext uri="{FF2B5EF4-FFF2-40B4-BE49-F238E27FC236}">
                <a16:creationId xmlns:a16="http://schemas.microsoft.com/office/drawing/2014/main" id="{A21D5D08-4C6D-E240-9052-FC07B258C8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16844" y="1"/>
            <a:ext cx="7175155" cy="520219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l">
              <a:buNone/>
              <a:defRPr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on the center icon to insert an image. </a:t>
            </a:r>
            <a:br>
              <a:rPr lang="en-US" dirty="0"/>
            </a:br>
            <a:r>
              <a:rPr lang="en-US" dirty="0"/>
              <a:t>Crop the image if the proportions are incorrect.</a:t>
            </a:r>
            <a:br>
              <a:rPr lang="en-US" dirty="0"/>
            </a:br>
            <a:r>
              <a:rPr lang="en-US" dirty="0"/>
              <a:t>Many of the Group’s photos are available in the Mediabox (from your MyColas portal).</a:t>
            </a: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C02CC3C-68C1-C040-A2FA-4155CEF1B6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38872" y="1909050"/>
            <a:ext cx="1676329" cy="2254296"/>
          </a:xfrm>
          <a:prstGeom prst="rect">
            <a:avLst/>
          </a:prstGeom>
        </p:spPr>
        <p:txBody>
          <a:bodyPr/>
          <a:lstStyle>
            <a:lvl1pPr algn="r">
              <a:lnSpc>
                <a:spcPts val="20500"/>
              </a:lnSpc>
              <a:defRPr sz="14200">
                <a:solidFill>
                  <a:srgbClr val="CBC3BB"/>
                </a:solidFill>
              </a:defRPr>
            </a:lvl1pPr>
          </a:lstStyle>
          <a:p>
            <a:r>
              <a:rPr lang="fr-FR"/>
              <a:t>0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792E81-1D3B-9543-9C44-3E9CE2E83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605D4-E855-A849-9B86-DAC375F05519}" type="slidenum">
              <a:rPr lang="fr-FR" smtClean="0"/>
              <a:t>‹#›</a:t>
            </a:fld>
            <a:endParaRPr lang="fr-FR" dirty="0"/>
          </a:p>
        </p:txBody>
      </p:sp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5D688792-27C4-E2C6-38F4-98C4FE358A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2138" y="4375403"/>
            <a:ext cx="3688733" cy="127952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TOPIC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E1DB0E-5B4F-DE1F-E92D-0A47AA3790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3480" y="6285397"/>
            <a:ext cx="1438656" cy="448056"/>
          </a:xfrm>
          <a:prstGeom prst="rect">
            <a:avLst/>
          </a:prstGeom>
        </p:spPr>
      </p:pic>
      <p:pic>
        <p:nvPicPr>
          <p:cNvPr id="16" name="Picture 15" descr="A white arrow in a red circle&#10;&#10;Description automatically generated">
            <a:extLst>
              <a:ext uri="{FF2B5EF4-FFF2-40B4-BE49-F238E27FC236}">
                <a16:creationId xmlns:a16="http://schemas.microsoft.com/office/drawing/2014/main" id="{68DA7F2A-115D-E754-3729-D0BB4FFF54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3967" y="2658186"/>
            <a:ext cx="1399323" cy="121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352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-title-sky-blu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39F072-CD43-B508-880B-601D4FB8AA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3" y="6149063"/>
            <a:ext cx="720725" cy="72072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8585B05-CF74-DC0B-FBBD-56DC4D4D91B6}"/>
              </a:ext>
            </a:extLst>
          </p:cNvPr>
          <p:cNvSpPr/>
          <p:nvPr userDrawn="1"/>
        </p:nvSpPr>
        <p:spPr>
          <a:xfrm>
            <a:off x="594482" y="1523413"/>
            <a:ext cx="4422362" cy="4339321"/>
          </a:xfrm>
          <a:prstGeom prst="rect">
            <a:avLst/>
          </a:prstGeom>
          <a:solidFill>
            <a:srgbClr val="58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 dirty="0">
              <a:latin typeface="Arial Regular"/>
            </a:endParaRPr>
          </a:p>
        </p:txBody>
      </p:sp>
      <p:sp>
        <p:nvSpPr>
          <p:cNvPr id="15" name="Espace réservé pour une image  26">
            <a:extLst>
              <a:ext uri="{FF2B5EF4-FFF2-40B4-BE49-F238E27FC236}">
                <a16:creationId xmlns:a16="http://schemas.microsoft.com/office/drawing/2014/main" id="{A21D5D08-4C6D-E240-9052-FC07B258C8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16844" y="1"/>
            <a:ext cx="7175155" cy="520219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l">
              <a:buNone/>
              <a:defRPr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on the center icon to insert an image. </a:t>
            </a:r>
            <a:br>
              <a:rPr lang="en-US" dirty="0"/>
            </a:br>
            <a:r>
              <a:rPr lang="en-US" dirty="0"/>
              <a:t>Crop the image if the proportions are incorrect.</a:t>
            </a:r>
            <a:br>
              <a:rPr lang="en-US" dirty="0"/>
            </a:br>
            <a:r>
              <a:rPr lang="en-US" dirty="0"/>
              <a:t>Many of the Group’s photos are available in the Mediabox (from your MyColas portal).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792E81-1D3B-9543-9C44-3E9CE2E83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605D4-E855-A849-9B86-DAC375F05519}" type="slidenum">
              <a:rPr lang="fr-FR" smtClean="0"/>
              <a:t>‹#›</a:t>
            </a:fld>
            <a:endParaRPr lang="fr-FR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4172A2A4-B253-EC04-01E0-DCCA110E7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38872" y="1909050"/>
            <a:ext cx="1676329" cy="2254296"/>
          </a:xfrm>
          <a:prstGeom prst="rect">
            <a:avLst/>
          </a:prstGeom>
        </p:spPr>
        <p:txBody>
          <a:bodyPr/>
          <a:lstStyle>
            <a:lvl1pPr algn="r">
              <a:lnSpc>
                <a:spcPts val="20500"/>
              </a:lnSpc>
              <a:defRPr sz="14200">
                <a:solidFill>
                  <a:schemeClr val="bg1"/>
                </a:solidFill>
              </a:defRPr>
            </a:lvl1pPr>
          </a:lstStyle>
          <a:p>
            <a:r>
              <a:rPr lang="fr-FR"/>
              <a:t>0</a:t>
            </a:r>
          </a:p>
        </p:txBody>
      </p:sp>
      <p:sp>
        <p:nvSpPr>
          <p:cNvPr id="2" name="Espace réservé du texte 8">
            <a:extLst>
              <a:ext uri="{FF2B5EF4-FFF2-40B4-BE49-F238E27FC236}">
                <a16:creationId xmlns:a16="http://schemas.microsoft.com/office/drawing/2014/main" id="{2B1179B8-0020-D69C-11B2-D76A8A51B5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2138" y="4375403"/>
            <a:ext cx="3688733" cy="127952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TOPIC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CB3620-3CBD-12B7-18F6-EBAF1EC6BC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3480" y="6285397"/>
            <a:ext cx="1438656" cy="448056"/>
          </a:xfrm>
          <a:prstGeom prst="rect">
            <a:avLst/>
          </a:prstGeom>
        </p:spPr>
      </p:pic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2545C7C1-8B7C-84A3-4C60-950D0DB7CE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7844" y="2653196"/>
            <a:ext cx="1399323" cy="121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198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pic-title-sky-blu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39F072-CD43-B508-880B-601D4FB8AA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3" y="6149063"/>
            <a:ext cx="720725" cy="72072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8585B05-CF74-DC0B-FBBD-56DC4D4D91B6}"/>
              </a:ext>
            </a:extLst>
          </p:cNvPr>
          <p:cNvSpPr/>
          <p:nvPr userDrawn="1"/>
        </p:nvSpPr>
        <p:spPr>
          <a:xfrm>
            <a:off x="594482" y="1523413"/>
            <a:ext cx="4422362" cy="4339321"/>
          </a:xfrm>
          <a:prstGeom prst="rect">
            <a:avLst/>
          </a:prstGeom>
          <a:solidFill>
            <a:srgbClr val="CBC3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 dirty="0">
              <a:latin typeface="Arial Regular"/>
            </a:endParaRPr>
          </a:p>
        </p:txBody>
      </p:sp>
      <p:sp>
        <p:nvSpPr>
          <p:cNvPr id="15" name="Espace réservé pour une image  26">
            <a:extLst>
              <a:ext uri="{FF2B5EF4-FFF2-40B4-BE49-F238E27FC236}">
                <a16:creationId xmlns:a16="http://schemas.microsoft.com/office/drawing/2014/main" id="{A21D5D08-4C6D-E240-9052-FC07B258C8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16844" y="1"/>
            <a:ext cx="7175155" cy="520219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l">
              <a:buNone/>
              <a:defRPr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on the center icon to insert an image. </a:t>
            </a:r>
            <a:br>
              <a:rPr lang="en-US" dirty="0"/>
            </a:br>
            <a:r>
              <a:rPr lang="en-US" dirty="0"/>
              <a:t>Crop the image if the proportions are incorrect.</a:t>
            </a:r>
            <a:br>
              <a:rPr lang="en-US" dirty="0"/>
            </a:br>
            <a:r>
              <a:rPr lang="en-US" dirty="0"/>
              <a:t>Many of the Group’s photos are available in the Mediabox (from your MyColas portal).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792E81-1D3B-9543-9C44-3E9CE2E83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605D4-E855-A849-9B86-DAC375F05519}" type="slidenum">
              <a:rPr lang="fr-FR" smtClean="0"/>
              <a:t>‹#›</a:t>
            </a:fld>
            <a:endParaRPr lang="fr-FR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4172A2A4-B253-EC04-01E0-DCCA110E7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38872" y="1909050"/>
            <a:ext cx="1676329" cy="2254296"/>
          </a:xfrm>
          <a:prstGeom prst="rect">
            <a:avLst/>
          </a:prstGeom>
        </p:spPr>
        <p:txBody>
          <a:bodyPr/>
          <a:lstStyle>
            <a:lvl1pPr algn="r">
              <a:lnSpc>
                <a:spcPts val="20500"/>
              </a:lnSpc>
              <a:defRPr sz="14200">
                <a:solidFill>
                  <a:srgbClr val="54565B"/>
                </a:solidFill>
              </a:defRPr>
            </a:lvl1pPr>
          </a:lstStyle>
          <a:p>
            <a:r>
              <a:rPr lang="fr-FR"/>
              <a:t>0</a:t>
            </a:r>
          </a:p>
        </p:txBody>
      </p:sp>
      <p:sp>
        <p:nvSpPr>
          <p:cNvPr id="2" name="Espace réservé du texte 8">
            <a:extLst>
              <a:ext uri="{FF2B5EF4-FFF2-40B4-BE49-F238E27FC236}">
                <a16:creationId xmlns:a16="http://schemas.microsoft.com/office/drawing/2014/main" id="{2B1179B8-0020-D69C-11B2-D76A8A51B5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2138" y="4375403"/>
            <a:ext cx="3688733" cy="1279525"/>
          </a:xfrm>
        </p:spPr>
        <p:txBody>
          <a:bodyPr>
            <a:normAutofit/>
          </a:bodyPr>
          <a:lstStyle>
            <a:lvl1pPr>
              <a:defRPr sz="2400">
                <a:solidFill>
                  <a:srgbClr val="54565B"/>
                </a:solidFill>
                <a:latin typeface="+mj-lt"/>
              </a:defRPr>
            </a:lvl1pPr>
          </a:lstStyle>
          <a:p>
            <a:pPr lvl="0"/>
            <a:r>
              <a:rPr lang="fr-FR"/>
              <a:t>TOPIC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840979-BFAF-C226-2B56-4C4123C1BA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3480" y="6285397"/>
            <a:ext cx="1438656" cy="448056"/>
          </a:xfrm>
          <a:prstGeom prst="rect">
            <a:avLst/>
          </a:prstGeom>
        </p:spPr>
      </p:pic>
      <p:pic>
        <p:nvPicPr>
          <p:cNvPr id="14" name="Picture 13" descr="A black and red circle with a arrow in it&#10;&#10;Description automatically generated">
            <a:extLst>
              <a:ext uri="{FF2B5EF4-FFF2-40B4-BE49-F238E27FC236}">
                <a16:creationId xmlns:a16="http://schemas.microsoft.com/office/drawing/2014/main" id="{29C9AC90-C8E0-677D-FC2F-53C27E6BB5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2726" y="2649560"/>
            <a:ext cx="1399323" cy="121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152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pic-title-sky-blue-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que 15">
            <a:extLst>
              <a:ext uri="{FF2B5EF4-FFF2-40B4-BE49-F238E27FC236}">
                <a16:creationId xmlns:a16="http://schemas.microsoft.com/office/drawing/2014/main" id="{70DA28BE-4577-093C-73E9-6E1B610A11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2524" y="-26246"/>
            <a:ext cx="12317047" cy="6910492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A050D19-345C-9542-A5DA-25B3A4CB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B0605D4-E855-A849-9B86-DAC375F05519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7" name="Espace réservé du texte 12">
            <a:extLst>
              <a:ext uri="{FF2B5EF4-FFF2-40B4-BE49-F238E27FC236}">
                <a16:creationId xmlns:a16="http://schemas.microsoft.com/office/drawing/2014/main" id="{37C67E85-DC2C-F714-5591-24C8C5E12F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340014" y="1171541"/>
            <a:ext cx="7314658" cy="16192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600"/>
              </a:lnSpc>
              <a:buNone/>
              <a:defRPr sz="36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/>
              <a:t>TOPIC title</a:t>
            </a:r>
          </a:p>
        </p:txBody>
      </p:sp>
      <p:pic>
        <p:nvPicPr>
          <p:cNvPr id="20" name="Graphique 19">
            <a:extLst>
              <a:ext uri="{FF2B5EF4-FFF2-40B4-BE49-F238E27FC236}">
                <a16:creationId xmlns:a16="http://schemas.microsoft.com/office/drawing/2014/main" id="{43AEDF06-45A5-4749-0297-401FE37496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876636" y="6485351"/>
            <a:ext cx="174597" cy="1937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CEEF11-FC03-0F80-290C-B7C834D0596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92962" y="6285742"/>
            <a:ext cx="399729" cy="488925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125CE0B2-D31D-0108-7CE4-1198D06F98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98165" y="1180419"/>
            <a:ext cx="1399323" cy="121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1676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-title-navy-blue-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phique 30">
            <a:extLst>
              <a:ext uri="{FF2B5EF4-FFF2-40B4-BE49-F238E27FC236}">
                <a16:creationId xmlns:a16="http://schemas.microsoft.com/office/drawing/2014/main" id="{C6D7AF3D-30D3-B9A2-6BAE-72219F80EB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2524" y="-26246"/>
            <a:ext cx="12317048" cy="6910492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A050D19-345C-9542-A5DA-25B3A4CB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B0605D4-E855-A849-9B86-DAC375F05519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7" name="Espace réservé du texte 12">
            <a:extLst>
              <a:ext uri="{FF2B5EF4-FFF2-40B4-BE49-F238E27FC236}">
                <a16:creationId xmlns:a16="http://schemas.microsoft.com/office/drawing/2014/main" id="{37C67E85-DC2C-F714-5591-24C8C5E12F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40014" y="1171541"/>
            <a:ext cx="7314658" cy="16192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600"/>
              </a:lnSpc>
              <a:buNone/>
              <a:defRPr sz="36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/>
              <a:t>TOPIC </a:t>
            </a:r>
            <a:r>
              <a:rPr lang="fr-FR" err="1"/>
              <a:t>title</a:t>
            </a:r>
            <a:endParaRPr lang="fr-FR"/>
          </a:p>
        </p:txBody>
      </p:sp>
      <p:pic>
        <p:nvPicPr>
          <p:cNvPr id="2" name="Graphique 1">
            <a:extLst>
              <a:ext uri="{FF2B5EF4-FFF2-40B4-BE49-F238E27FC236}">
                <a16:creationId xmlns:a16="http://schemas.microsoft.com/office/drawing/2014/main" id="{0E749CBF-CAFB-78E9-2689-FBDC1C489C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876636" y="6485351"/>
            <a:ext cx="174598" cy="1937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73987F-A270-57AC-5AFB-6D4AC0E92E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92962" y="6285742"/>
            <a:ext cx="399729" cy="488925"/>
          </a:xfrm>
          <a:prstGeom prst="rect">
            <a:avLst/>
          </a:prstGeom>
        </p:spPr>
      </p:pic>
      <p:pic>
        <p:nvPicPr>
          <p:cNvPr id="12" name="Picture 11" descr="A white arrow in a red circle&#10;&#10;Description automatically generated">
            <a:extLst>
              <a:ext uri="{FF2B5EF4-FFF2-40B4-BE49-F238E27FC236}">
                <a16:creationId xmlns:a16="http://schemas.microsoft.com/office/drawing/2014/main" id="{56ACF944-20A3-EE0D-8061-7CCC0A4F6AF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99884" y="1180419"/>
            <a:ext cx="1399323" cy="121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56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resentation-title-sky-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que 7">
            <a:extLst>
              <a:ext uri="{FF2B5EF4-FFF2-40B4-BE49-F238E27FC236}">
                <a16:creationId xmlns:a16="http://schemas.microsoft.com/office/drawing/2014/main" id="{5513247E-182C-11C9-1136-A77FBD35BC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64" y="-6297"/>
            <a:ext cx="12186271" cy="6864297"/>
          </a:xfrm>
          <a:prstGeom prst="rect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DF5F3BF5-962E-64E2-310E-81FDDD888F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5114" y="865898"/>
            <a:ext cx="5429827" cy="924335"/>
          </a:xfrm>
          <a:prstGeom prst="rect">
            <a:avLst/>
          </a:prstGeom>
        </p:spPr>
        <p:txBody>
          <a:bodyPr/>
          <a:lstStyle>
            <a:lvl1pPr>
              <a:lnSpc>
                <a:spcPts val="3400"/>
              </a:lnSpc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err="1"/>
              <a:t>Presentation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</p:txBody>
      </p:sp>
      <p:sp>
        <p:nvSpPr>
          <p:cNvPr id="18" name="Espace réservé du texte 10">
            <a:extLst>
              <a:ext uri="{FF2B5EF4-FFF2-40B4-BE49-F238E27FC236}">
                <a16:creationId xmlns:a16="http://schemas.microsoft.com/office/drawing/2014/main" id="{686E4A23-3A67-3D8B-3812-9A82731295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5815" y="1959533"/>
            <a:ext cx="4451973" cy="4340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err="1"/>
              <a:t>Subtitle</a:t>
            </a:r>
            <a:r>
              <a:rPr lang="fr-FR"/>
              <a:t>/date</a:t>
            </a:r>
          </a:p>
        </p:txBody>
      </p:sp>
    </p:spTree>
    <p:extLst>
      <p:ext uri="{BB962C8B-B14F-4D97-AF65-F5344CB8AC3E}">
        <p14:creationId xmlns:p14="http://schemas.microsoft.com/office/powerpoint/2010/main" val="42769714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pic-title-navy-blue-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phique 30">
            <a:extLst>
              <a:ext uri="{FF2B5EF4-FFF2-40B4-BE49-F238E27FC236}">
                <a16:creationId xmlns:a16="http://schemas.microsoft.com/office/drawing/2014/main" id="{C6D7AF3D-30D3-B9A2-6BAE-72219F80EB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2524" y="-26246"/>
            <a:ext cx="12317047" cy="6910492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A050D19-345C-9542-A5DA-25B3A4CB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B0605D4-E855-A849-9B86-DAC375F05519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7" name="Espace réservé du texte 12">
            <a:extLst>
              <a:ext uri="{FF2B5EF4-FFF2-40B4-BE49-F238E27FC236}">
                <a16:creationId xmlns:a16="http://schemas.microsoft.com/office/drawing/2014/main" id="{37C67E85-DC2C-F714-5591-24C8C5E12F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40014" y="1171541"/>
            <a:ext cx="7314658" cy="16192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600"/>
              </a:lnSpc>
              <a:buNone/>
              <a:defRPr sz="36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/>
              <a:t>TOPIC </a:t>
            </a:r>
            <a:r>
              <a:rPr lang="fr-FR" err="1"/>
              <a:t>title</a:t>
            </a:r>
            <a:endParaRPr lang="fr-FR"/>
          </a:p>
        </p:txBody>
      </p:sp>
      <p:pic>
        <p:nvPicPr>
          <p:cNvPr id="2" name="Graphique 1">
            <a:extLst>
              <a:ext uri="{FF2B5EF4-FFF2-40B4-BE49-F238E27FC236}">
                <a16:creationId xmlns:a16="http://schemas.microsoft.com/office/drawing/2014/main" id="{0E749CBF-CAFB-78E9-2689-FBDC1C489C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876636" y="6485351"/>
            <a:ext cx="174598" cy="1937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73987F-A270-57AC-5AFB-6D4AC0E92E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92962" y="6285742"/>
            <a:ext cx="399729" cy="488925"/>
          </a:xfrm>
          <a:prstGeom prst="rect">
            <a:avLst/>
          </a:prstGeom>
        </p:spPr>
      </p:pic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14AAAF9C-CF55-3B30-4D25-59BD9FFF882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98165" y="1180419"/>
            <a:ext cx="1399323" cy="121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177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-title-sky-blue-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que 15">
            <a:extLst>
              <a:ext uri="{FF2B5EF4-FFF2-40B4-BE49-F238E27FC236}">
                <a16:creationId xmlns:a16="http://schemas.microsoft.com/office/drawing/2014/main" id="{70DA28BE-4577-093C-73E9-6E1B610A11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2524" y="-26246"/>
            <a:ext cx="12317048" cy="6910492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A050D19-345C-9542-A5DA-25B3A4CB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B0605D4-E855-A849-9B86-DAC375F05519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7" name="Espace réservé du texte 12">
            <a:extLst>
              <a:ext uri="{FF2B5EF4-FFF2-40B4-BE49-F238E27FC236}">
                <a16:creationId xmlns:a16="http://schemas.microsoft.com/office/drawing/2014/main" id="{37C67E85-DC2C-F714-5591-24C8C5E12F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340014" y="1171541"/>
            <a:ext cx="7314658" cy="16192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600"/>
              </a:lnSpc>
              <a:buNone/>
              <a:defRPr sz="3600" b="1" cap="all" baseline="0">
                <a:solidFill>
                  <a:srgbClr val="54565B"/>
                </a:solidFill>
                <a:latin typeface="+mj-lt"/>
              </a:defRPr>
            </a:lvl1pPr>
          </a:lstStyle>
          <a:p>
            <a:r>
              <a:rPr lang="fr-FR"/>
              <a:t>TOPIC title</a:t>
            </a:r>
          </a:p>
        </p:txBody>
      </p:sp>
      <p:pic>
        <p:nvPicPr>
          <p:cNvPr id="20" name="Graphique 19">
            <a:extLst>
              <a:ext uri="{FF2B5EF4-FFF2-40B4-BE49-F238E27FC236}">
                <a16:creationId xmlns:a16="http://schemas.microsoft.com/office/drawing/2014/main" id="{43AEDF06-45A5-4749-0297-401FE37496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876636" y="6485351"/>
            <a:ext cx="174598" cy="1937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3FB7B88-88CA-808D-F37C-166936C975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3" y="6149063"/>
            <a:ext cx="720725" cy="720725"/>
          </a:xfrm>
          <a:prstGeom prst="rect">
            <a:avLst/>
          </a:prstGeom>
        </p:spPr>
      </p:pic>
      <p:pic>
        <p:nvPicPr>
          <p:cNvPr id="4" name="Picture 3" descr="A black and red circle with a arrow in it&#10;&#10;Description automatically generated">
            <a:extLst>
              <a:ext uri="{FF2B5EF4-FFF2-40B4-BE49-F238E27FC236}">
                <a16:creationId xmlns:a16="http://schemas.microsoft.com/office/drawing/2014/main" id="{6ADC9DEA-6F24-C166-AE5E-21C9FC7EC0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99884" y="1189297"/>
            <a:ext cx="1399323" cy="121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7291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-title-navy-blue-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que 5">
            <a:extLst>
              <a:ext uri="{FF2B5EF4-FFF2-40B4-BE49-F238E27FC236}">
                <a16:creationId xmlns:a16="http://schemas.microsoft.com/office/drawing/2014/main" id="{F33F75D6-E5C3-9919-96F6-2B60AB6183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2524" y="-26246"/>
            <a:ext cx="12317048" cy="6910492"/>
          </a:xfrm>
          <a:prstGeom prst="rect">
            <a:avLst/>
          </a:prstGeom>
        </p:spPr>
      </p:pic>
      <p:sp>
        <p:nvSpPr>
          <p:cNvPr id="20" name="Espace réservé du numéro de diapositive 4">
            <a:extLst>
              <a:ext uri="{FF2B5EF4-FFF2-40B4-BE49-F238E27FC236}">
                <a16:creationId xmlns:a16="http://schemas.microsoft.com/office/drawing/2014/main" id="{038D8D1D-8106-197E-8020-4EE46321F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2835" y="6399682"/>
            <a:ext cx="33617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B0605D4-E855-A849-9B86-DAC375F05519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B16FA784-4C48-C09C-9047-A3AC1DA09A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6397" y="560018"/>
            <a:ext cx="1888217" cy="1470296"/>
          </a:xfrm>
          <a:prstGeom prst="rect">
            <a:avLst/>
          </a:prstGeom>
        </p:spPr>
        <p:txBody>
          <a:bodyPr/>
          <a:lstStyle>
            <a:lvl1pPr algn="ctr">
              <a:defRPr sz="12200">
                <a:solidFill>
                  <a:schemeClr val="bg1"/>
                </a:solidFill>
              </a:defRPr>
            </a:lvl1pPr>
          </a:lstStyle>
          <a:p>
            <a:r>
              <a:rPr lang="fr-FR"/>
              <a:t>0</a:t>
            </a:r>
          </a:p>
        </p:txBody>
      </p:sp>
      <p:sp>
        <p:nvSpPr>
          <p:cNvPr id="26" name="Espace réservé du texte 12">
            <a:extLst>
              <a:ext uri="{FF2B5EF4-FFF2-40B4-BE49-F238E27FC236}">
                <a16:creationId xmlns:a16="http://schemas.microsoft.com/office/drawing/2014/main" id="{D074164B-6631-E7FA-7625-34E57427C7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13636" y="2663483"/>
            <a:ext cx="7314658" cy="16192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600"/>
              </a:lnSpc>
              <a:buNone/>
              <a:defRPr sz="36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/>
              <a:t>TOPIC </a:t>
            </a:r>
            <a:r>
              <a:rPr lang="fr-FR" err="1"/>
              <a:t>title</a:t>
            </a:r>
            <a:endParaRPr lang="fr-FR"/>
          </a:p>
        </p:txBody>
      </p:sp>
      <p:pic>
        <p:nvPicPr>
          <p:cNvPr id="27" name="Graphique 26">
            <a:extLst>
              <a:ext uri="{FF2B5EF4-FFF2-40B4-BE49-F238E27FC236}">
                <a16:creationId xmlns:a16="http://schemas.microsoft.com/office/drawing/2014/main" id="{D31F7010-47EC-94BA-B81D-B20DA6A19F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6730" y="1910295"/>
            <a:ext cx="1360565" cy="775206"/>
          </a:xfrm>
          <a:prstGeom prst="rect">
            <a:avLst/>
          </a:prstGeom>
        </p:spPr>
      </p:pic>
      <p:pic>
        <p:nvPicPr>
          <p:cNvPr id="3" name="Graphique 2">
            <a:extLst>
              <a:ext uri="{FF2B5EF4-FFF2-40B4-BE49-F238E27FC236}">
                <a16:creationId xmlns:a16="http://schemas.microsoft.com/office/drawing/2014/main" id="{2ADC3EEB-8E06-9210-D846-D84632E7BDD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1876636" y="6485351"/>
            <a:ext cx="174598" cy="1937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1922CB-FE60-3A27-898D-214459A268C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292962" y="6285742"/>
            <a:ext cx="399729" cy="4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5598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41F174-FD21-D947-6D2C-A2B710F60C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3" y="6149063"/>
            <a:ext cx="720725" cy="720725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3BF15CB-8E26-D4C2-5BE8-FF62DDA196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05D4-E855-A849-9B86-DAC375F05519}" type="slidenum">
              <a:rPr lang="fr-FR" smtClean="0"/>
              <a:pPr/>
              <a:t>‹#›</a:t>
            </a:fld>
            <a:r>
              <a:rPr lang="fr-FR" dirty="0"/>
              <a:t> </a:t>
            </a:r>
          </a:p>
        </p:txBody>
      </p:sp>
      <p:sp>
        <p:nvSpPr>
          <p:cNvPr id="6" name="Espace réservé du texte 13">
            <a:extLst>
              <a:ext uri="{FF2B5EF4-FFF2-40B4-BE49-F238E27FC236}">
                <a16:creationId xmlns:a16="http://schemas.microsoft.com/office/drawing/2014/main" id="{21B26A7F-4D6F-427D-F4D7-9F5110636C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620" y="998290"/>
            <a:ext cx="4619625" cy="58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 cap="all" baseline="0">
                <a:solidFill>
                  <a:srgbClr val="584646"/>
                </a:solidFill>
              </a:defRPr>
            </a:lvl1pPr>
          </a:lstStyle>
          <a:p>
            <a:r>
              <a:rPr lang="fr-FR" err="1"/>
              <a:t>Subtitle</a:t>
            </a:r>
            <a:endParaRPr lang="fr-FR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575F98CF-E64C-4DF1-A6E9-316396F579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620" y="359402"/>
            <a:ext cx="5204367" cy="5633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54565B"/>
                </a:solidFill>
              </a:defRPr>
            </a:lvl1pPr>
          </a:lstStyle>
          <a:p>
            <a:r>
              <a:rPr lang="fr-FR"/>
              <a:t>Slide </a:t>
            </a:r>
            <a:r>
              <a:rPr lang="fr-FR" err="1"/>
              <a:t>title</a:t>
            </a:r>
            <a:endParaRPr lang="fr-FR"/>
          </a:p>
        </p:txBody>
      </p:sp>
      <p:pic>
        <p:nvPicPr>
          <p:cNvPr id="2" name="Graphique 1">
            <a:extLst>
              <a:ext uri="{FF2B5EF4-FFF2-40B4-BE49-F238E27FC236}">
                <a16:creationId xmlns:a16="http://schemas.microsoft.com/office/drawing/2014/main" id="{17B6A082-D3D1-1DA9-553F-D2873B09F6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9832" y="-8176"/>
            <a:ext cx="643313" cy="2734080"/>
          </a:xfrm>
          <a:prstGeom prst="rect">
            <a:avLst/>
          </a:prstGeom>
        </p:spPr>
      </p:pic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E1C4B20F-D133-C400-CA29-E0C91C7C97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099" y="1955663"/>
            <a:ext cx="7731125" cy="3292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91CDA6-0DE6-92BA-4246-D8EACF8367C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3480" y="6285397"/>
            <a:ext cx="1438656" cy="4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0918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-white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8EEF1B98-2B8C-DF49-89D5-B68BBAD9BD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620" y="998290"/>
            <a:ext cx="4619625" cy="58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 cap="all" baseline="0">
                <a:solidFill>
                  <a:srgbClr val="C00000"/>
                </a:solidFill>
              </a:defRPr>
            </a:lvl1pPr>
          </a:lstStyle>
          <a:p>
            <a:r>
              <a:rPr lang="fr-FR" err="1"/>
              <a:t>Subtitle</a:t>
            </a:r>
            <a:endParaRPr lang="fr-FR"/>
          </a:p>
        </p:txBody>
      </p:sp>
      <p:sp>
        <p:nvSpPr>
          <p:cNvPr id="21" name="Espace réservé du pied de page 5">
            <a:extLst>
              <a:ext uri="{FF2B5EF4-FFF2-40B4-BE49-F238E27FC236}">
                <a16:creationId xmlns:a16="http://schemas.microsoft.com/office/drawing/2014/main" id="{BC7477EC-6898-589D-D64D-EA8C13CB9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8485" y="6399681"/>
            <a:ext cx="5880631" cy="365125"/>
          </a:xfrm>
          <a:prstGeom prst="rect">
            <a:avLst/>
          </a:prstGeom>
        </p:spPr>
        <p:txBody>
          <a:bodyPr anchor="ctr"/>
          <a:lstStyle>
            <a:lvl1pPr>
              <a:defRPr sz="800"/>
            </a:lvl1pPr>
          </a:lstStyle>
          <a:p>
            <a:r>
              <a:rPr lang="fr-FR" dirty="0"/>
              <a:t>PRESENTATION TITLE I DATE - CHANGE IN INSERT &gt;&gt; HEADER AND FOOTER</a:t>
            </a:r>
          </a:p>
        </p:txBody>
      </p: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715AD9FC-6087-25FB-BCE7-121DD7374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620" y="359402"/>
            <a:ext cx="5204367" cy="5633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54565B"/>
                </a:solidFill>
              </a:defRPr>
            </a:lvl1pPr>
          </a:lstStyle>
          <a:p>
            <a:r>
              <a:rPr lang="fr-FR"/>
              <a:t>Slide </a:t>
            </a:r>
            <a:r>
              <a:rPr lang="fr-FR" err="1"/>
              <a:t>title</a:t>
            </a:r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4EFAB8C-24D9-E9DA-781D-BAD5FE334988}"/>
              </a:ext>
            </a:extLst>
          </p:cNvPr>
          <p:cNvSpPr/>
          <p:nvPr userDrawn="1"/>
        </p:nvSpPr>
        <p:spPr>
          <a:xfrm>
            <a:off x="11855824" y="6353083"/>
            <a:ext cx="259976" cy="4583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D5E426D-8676-C442-82F4-BD2BB46B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605D4-E855-A849-9B86-DAC375F05519}" type="slidenum">
              <a:rPr lang="fr-FR" smtClean="0"/>
              <a:t>‹#›</a:t>
            </a:fld>
            <a:endParaRPr lang="fr-FR" dirty="0"/>
          </a:p>
        </p:txBody>
      </p:sp>
      <p:sp>
        <p:nvSpPr>
          <p:cNvPr id="2" name="Espace réservé du texte 7">
            <a:extLst>
              <a:ext uri="{FF2B5EF4-FFF2-40B4-BE49-F238E27FC236}">
                <a16:creationId xmlns:a16="http://schemas.microsoft.com/office/drawing/2014/main" id="{801195F7-48AF-A5D1-2AC4-8D77C820C5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099" y="1955663"/>
            <a:ext cx="7731125" cy="3292475"/>
          </a:xfrm>
        </p:spPr>
        <p:txBody>
          <a:bodyPr/>
          <a:lstStyle>
            <a:lvl2pPr marL="342900" indent="-342900">
              <a:buFontTx/>
              <a:buBlip>
                <a:blip r:embed="rId2"/>
              </a:buBlip>
              <a:defRPr/>
            </a:lvl2pPr>
            <a:lvl3pPr marL="285750" indent="-285750">
              <a:buFontTx/>
              <a:buBlip>
                <a:blip r:embed="rId2"/>
              </a:buBlip>
              <a:defRPr/>
            </a:lvl3pPr>
            <a:lvl4pPr marL="171450" indent="-171450">
              <a:buFontTx/>
              <a:buBlip>
                <a:blip r:embed="rId2"/>
              </a:buBlip>
              <a:defRPr/>
            </a:lvl4pPr>
            <a:lvl5pPr marL="171450" indent="-17145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95903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353052-44EB-B047-F872-B5254BA798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3" y="6149063"/>
            <a:ext cx="720725" cy="720725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3BF15CB-8E26-D4C2-5BE8-FF62DDA196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05D4-E855-A849-9B86-DAC375F05519}" type="slidenum">
              <a:rPr lang="fr-FR" smtClean="0"/>
              <a:pPr/>
              <a:t>‹#›</a:t>
            </a:fld>
            <a:r>
              <a:rPr lang="fr-FR" dirty="0"/>
              <a:t> </a:t>
            </a:r>
          </a:p>
        </p:txBody>
      </p:sp>
      <p:sp>
        <p:nvSpPr>
          <p:cNvPr id="6" name="Espace réservé du texte 13">
            <a:extLst>
              <a:ext uri="{FF2B5EF4-FFF2-40B4-BE49-F238E27FC236}">
                <a16:creationId xmlns:a16="http://schemas.microsoft.com/office/drawing/2014/main" id="{21B26A7F-4D6F-427D-F4D7-9F5110636C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620" y="998290"/>
            <a:ext cx="4619625" cy="58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 cap="all" baseline="0">
                <a:solidFill>
                  <a:srgbClr val="B12029"/>
                </a:solidFill>
              </a:defRPr>
            </a:lvl1pPr>
          </a:lstStyle>
          <a:p>
            <a:r>
              <a:rPr lang="fr-FR" err="1"/>
              <a:t>Subtitle</a:t>
            </a:r>
            <a:endParaRPr lang="fr-FR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575F98CF-E64C-4DF1-A6E9-316396F579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620" y="359402"/>
            <a:ext cx="4083437" cy="5633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54565B"/>
                </a:solidFill>
              </a:defRPr>
            </a:lvl1pPr>
          </a:lstStyle>
          <a:p>
            <a:r>
              <a:rPr lang="fr-FR"/>
              <a:t>Slide </a:t>
            </a:r>
            <a:r>
              <a:rPr lang="fr-FR" err="1"/>
              <a:t>title</a:t>
            </a:r>
            <a:endParaRPr lang="fr-FR"/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B48CCF95-65AE-B287-B239-1F9D72947F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672236" y="3957561"/>
            <a:ext cx="5525098" cy="2900439"/>
          </a:xfrm>
          <a:prstGeom prst="rect">
            <a:avLst/>
          </a:prstGeom>
        </p:spPr>
      </p:pic>
      <p:pic>
        <p:nvPicPr>
          <p:cNvPr id="19" name="Graphique 18">
            <a:extLst>
              <a:ext uri="{FF2B5EF4-FFF2-40B4-BE49-F238E27FC236}">
                <a16:creationId xmlns:a16="http://schemas.microsoft.com/office/drawing/2014/main" id="{25AF7E65-F136-7720-BDD5-6F3835E3D2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195512" y="482"/>
            <a:ext cx="8004643" cy="3198049"/>
          </a:xfrm>
          <a:prstGeom prst="rect">
            <a:avLst/>
          </a:prstGeom>
        </p:spPr>
      </p:pic>
      <p:pic>
        <p:nvPicPr>
          <p:cNvPr id="22" name="Graphique 21">
            <a:extLst>
              <a:ext uri="{FF2B5EF4-FFF2-40B4-BE49-F238E27FC236}">
                <a16:creationId xmlns:a16="http://schemas.microsoft.com/office/drawing/2014/main" id="{39E46DBA-A9AE-F74F-D52B-9950AF6CC39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-9832" y="-8176"/>
            <a:ext cx="643313" cy="2734080"/>
          </a:xfrm>
          <a:prstGeom prst="rect">
            <a:avLst/>
          </a:prstGeom>
        </p:spPr>
      </p:pic>
      <p:sp>
        <p:nvSpPr>
          <p:cNvPr id="2" name="Espace réservé du texte 7">
            <a:extLst>
              <a:ext uri="{FF2B5EF4-FFF2-40B4-BE49-F238E27FC236}">
                <a16:creationId xmlns:a16="http://schemas.microsoft.com/office/drawing/2014/main" id="{5DAADDED-45A3-0B99-612B-58089235F7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099" y="1955663"/>
            <a:ext cx="5671313" cy="4095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76404C-5185-9B7A-1F77-C7DF2EEDF17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3480" y="6285397"/>
            <a:ext cx="1438656" cy="4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206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859655-B479-C24F-E62D-9E79F42AEA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3" y="6149063"/>
            <a:ext cx="720725" cy="7207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C4629B3-5FA7-464A-B63C-08EFCA526467}"/>
              </a:ext>
            </a:extLst>
          </p:cNvPr>
          <p:cNvSpPr/>
          <p:nvPr/>
        </p:nvSpPr>
        <p:spPr>
          <a:xfrm>
            <a:off x="8430936" y="0"/>
            <a:ext cx="3761064" cy="6858000"/>
          </a:xfrm>
          <a:prstGeom prst="rect">
            <a:avLst/>
          </a:prstGeom>
          <a:solidFill>
            <a:srgbClr val="B120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 dirty="0">
              <a:latin typeface="Arial Regular"/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D5E426D-8676-C442-82F4-BD2BB46B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B0605D4-E855-A849-9B86-DAC375F05519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8614AE0D-6D63-C02A-6646-9D5AEA9BE2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876636" y="6485351"/>
            <a:ext cx="174598" cy="193784"/>
          </a:xfrm>
          <a:prstGeom prst="rect">
            <a:avLst/>
          </a:prstGeom>
        </p:spPr>
      </p:pic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9460DAC3-1E18-1C46-B1F9-1FADA20DF7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620" y="998290"/>
            <a:ext cx="4619625" cy="58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 cap="all" baseline="0">
                <a:solidFill>
                  <a:srgbClr val="B12029"/>
                </a:solidFill>
              </a:defRPr>
            </a:lvl1pPr>
          </a:lstStyle>
          <a:p>
            <a:r>
              <a:rPr lang="fr-FR" err="1"/>
              <a:t>Subtitle</a:t>
            </a:r>
            <a:endParaRPr lang="fr-FR"/>
          </a:p>
        </p:txBody>
      </p:sp>
      <p:sp>
        <p:nvSpPr>
          <p:cNvPr id="31" name="Espace réservé du titre 1">
            <a:extLst>
              <a:ext uri="{FF2B5EF4-FFF2-40B4-BE49-F238E27FC236}">
                <a16:creationId xmlns:a16="http://schemas.microsoft.com/office/drawing/2014/main" id="{F7A49A6C-DE70-DDA8-30A5-D7C02FE7D5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620" y="359402"/>
            <a:ext cx="5204367" cy="5633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54565B"/>
                </a:solidFill>
              </a:defRPr>
            </a:lvl1pPr>
          </a:lstStyle>
          <a:p>
            <a:r>
              <a:rPr lang="fr-FR"/>
              <a:t>Slide </a:t>
            </a:r>
            <a:r>
              <a:rPr lang="fr-FR" err="1"/>
              <a:t>title</a:t>
            </a:r>
            <a:endParaRPr lang="fr-FR"/>
          </a:p>
        </p:txBody>
      </p:sp>
      <p:pic>
        <p:nvPicPr>
          <p:cNvPr id="33" name="Graphique 32">
            <a:extLst>
              <a:ext uri="{FF2B5EF4-FFF2-40B4-BE49-F238E27FC236}">
                <a16:creationId xmlns:a16="http://schemas.microsoft.com/office/drawing/2014/main" id="{2B961245-58EE-242E-FC2D-B1F45D0626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-9832" y="-8176"/>
            <a:ext cx="643313" cy="2734080"/>
          </a:xfrm>
          <a:prstGeom prst="rect">
            <a:avLst/>
          </a:prstGeom>
        </p:spPr>
      </p:pic>
      <p:sp>
        <p:nvSpPr>
          <p:cNvPr id="2" name="Espace réservé du texte 7">
            <a:extLst>
              <a:ext uri="{FF2B5EF4-FFF2-40B4-BE49-F238E27FC236}">
                <a16:creationId xmlns:a16="http://schemas.microsoft.com/office/drawing/2014/main" id="{D3590C53-1753-B873-3923-DEFA8964BA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100" y="1955663"/>
            <a:ext cx="6475124" cy="3292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D0E257-1EAF-CFD9-4DBB-1ED765EA254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3480" y="6285397"/>
            <a:ext cx="1438656" cy="4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7491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pictur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A96E74E-5D90-3928-C65D-CE35055847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3" y="6149063"/>
            <a:ext cx="720725" cy="720725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3BF15CB-8E26-D4C2-5BE8-FF62DDA196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05D4-E855-A849-9B86-DAC375F05519}" type="slidenum">
              <a:rPr lang="fr-FR" smtClean="0"/>
              <a:pPr/>
              <a:t>‹#›</a:t>
            </a:fld>
            <a:r>
              <a:rPr lang="fr-FR" dirty="0"/>
              <a:t> </a:t>
            </a:r>
          </a:p>
        </p:txBody>
      </p:sp>
      <p:sp>
        <p:nvSpPr>
          <p:cNvPr id="6" name="Espace réservé du texte 13">
            <a:extLst>
              <a:ext uri="{FF2B5EF4-FFF2-40B4-BE49-F238E27FC236}">
                <a16:creationId xmlns:a16="http://schemas.microsoft.com/office/drawing/2014/main" id="{21B26A7F-4D6F-427D-F4D7-9F5110636C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620" y="998290"/>
            <a:ext cx="4619625" cy="58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 cap="all" baseline="0">
                <a:solidFill>
                  <a:srgbClr val="B12029"/>
                </a:solidFill>
              </a:defRPr>
            </a:lvl1pPr>
          </a:lstStyle>
          <a:p>
            <a:r>
              <a:rPr lang="fr-FR" err="1"/>
              <a:t>Subtitle</a:t>
            </a:r>
            <a:endParaRPr lang="fr-FR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575F98CF-E64C-4DF1-A6E9-316396F579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620" y="359402"/>
            <a:ext cx="4083437" cy="5633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54565B"/>
                </a:solidFill>
              </a:defRPr>
            </a:lvl1pPr>
          </a:lstStyle>
          <a:p>
            <a:r>
              <a:rPr lang="fr-FR"/>
              <a:t>Slide </a:t>
            </a:r>
            <a:r>
              <a:rPr lang="fr-FR" err="1"/>
              <a:t>title</a:t>
            </a:r>
            <a:endParaRPr lang="fr-FR"/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B48CCF95-65AE-B287-B239-1F9D72947F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672236" y="3970624"/>
            <a:ext cx="5525098" cy="2900439"/>
          </a:xfrm>
          <a:prstGeom prst="rect">
            <a:avLst/>
          </a:prstGeom>
        </p:spPr>
      </p:pic>
      <p:pic>
        <p:nvPicPr>
          <p:cNvPr id="19" name="Graphique 18">
            <a:extLst>
              <a:ext uri="{FF2B5EF4-FFF2-40B4-BE49-F238E27FC236}">
                <a16:creationId xmlns:a16="http://schemas.microsoft.com/office/drawing/2014/main" id="{25AF7E65-F136-7720-BDD5-6F3835E3D2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195512" y="-7005"/>
            <a:ext cx="8004643" cy="3198049"/>
          </a:xfrm>
          <a:prstGeom prst="rect">
            <a:avLst/>
          </a:prstGeom>
        </p:spPr>
      </p:pic>
      <p:pic>
        <p:nvPicPr>
          <p:cNvPr id="22" name="Graphique 21">
            <a:extLst>
              <a:ext uri="{FF2B5EF4-FFF2-40B4-BE49-F238E27FC236}">
                <a16:creationId xmlns:a16="http://schemas.microsoft.com/office/drawing/2014/main" id="{39E46DBA-A9AE-F74F-D52B-9950AF6CC39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-9832" y="-8176"/>
            <a:ext cx="643313" cy="2734080"/>
          </a:xfrm>
          <a:prstGeom prst="rect">
            <a:avLst/>
          </a:prstGeom>
        </p:spPr>
      </p:pic>
      <p:sp>
        <p:nvSpPr>
          <p:cNvPr id="23" name="Espace réservé pour une image  44">
            <a:extLst>
              <a:ext uri="{FF2B5EF4-FFF2-40B4-BE49-F238E27FC236}">
                <a16:creationId xmlns:a16="http://schemas.microsoft.com/office/drawing/2014/main" id="{4E2B68FD-1A04-C408-7600-CA56A7921BED}"/>
              </a:ext>
            </a:extLst>
          </p:cNvPr>
          <p:cNvSpPr>
            <a:spLocks noGrp="1"/>
          </p:cNvSpPr>
          <p:nvPr userDrawn="1">
            <p:ph type="pic" sz="quarter" idx="15" hasCustomPrompt="1"/>
          </p:nvPr>
        </p:nvSpPr>
        <p:spPr>
          <a:xfrm>
            <a:off x="4729347" y="1"/>
            <a:ext cx="7489235" cy="2849512"/>
          </a:xfrm>
          <a:custGeom>
            <a:avLst/>
            <a:gdLst>
              <a:gd name="connsiteX0" fmla="*/ 0 w 5801446"/>
              <a:gd name="connsiteY0" fmla="*/ 0 h 6858000"/>
              <a:gd name="connsiteX1" fmla="*/ 5801446 w 5801446"/>
              <a:gd name="connsiteY1" fmla="*/ 0 h 6858000"/>
              <a:gd name="connsiteX2" fmla="*/ 5801446 w 5801446"/>
              <a:gd name="connsiteY2" fmla="*/ 6858000 h 6858000"/>
              <a:gd name="connsiteX3" fmla="*/ 1454575 w 5801446"/>
              <a:gd name="connsiteY3" fmla="*/ 6858000 h 6858000"/>
              <a:gd name="connsiteX4" fmla="*/ 1969356 w 5801446"/>
              <a:gd name="connsiteY4" fmla="*/ 4978388 h 6858000"/>
              <a:gd name="connsiteX0" fmla="*/ 0 w 5801446"/>
              <a:gd name="connsiteY0" fmla="*/ 0 h 6858000"/>
              <a:gd name="connsiteX1" fmla="*/ 5801446 w 5801446"/>
              <a:gd name="connsiteY1" fmla="*/ 0 h 6858000"/>
              <a:gd name="connsiteX2" fmla="*/ 5801446 w 5801446"/>
              <a:gd name="connsiteY2" fmla="*/ 6858000 h 6858000"/>
              <a:gd name="connsiteX3" fmla="*/ 1454575 w 5801446"/>
              <a:gd name="connsiteY3" fmla="*/ 6858000 h 6858000"/>
              <a:gd name="connsiteX4" fmla="*/ 1965390 w 5801446"/>
              <a:gd name="connsiteY4" fmla="*/ 5800725 h 6858000"/>
              <a:gd name="connsiteX5" fmla="*/ 1969356 w 5801446"/>
              <a:gd name="connsiteY5" fmla="*/ 4978388 h 6858000"/>
              <a:gd name="connsiteX6" fmla="*/ 0 w 5801446"/>
              <a:gd name="connsiteY6" fmla="*/ 0 h 6858000"/>
              <a:gd name="connsiteX0" fmla="*/ 0 w 5801446"/>
              <a:gd name="connsiteY0" fmla="*/ 0 h 6858022"/>
              <a:gd name="connsiteX1" fmla="*/ 5801446 w 5801446"/>
              <a:gd name="connsiteY1" fmla="*/ 0 h 6858022"/>
              <a:gd name="connsiteX2" fmla="*/ 5801446 w 5801446"/>
              <a:gd name="connsiteY2" fmla="*/ 6858000 h 6858022"/>
              <a:gd name="connsiteX3" fmla="*/ 1454575 w 5801446"/>
              <a:gd name="connsiteY3" fmla="*/ 6858000 h 6858022"/>
              <a:gd name="connsiteX4" fmla="*/ 1965390 w 5801446"/>
              <a:gd name="connsiteY4" fmla="*/ 5800725 h 6858022"/>
              <a:gd name="connsiteX5" fmla="*/ 1969356 w 5801446"/>
              <a:gd name="connsiteY5" fmla="*/ 4978388 h 6858022"/>
              <a:gd name="connsiteX6" fmla="*/ 0 w 5801446"/>
              <a:gd name="connsiteY6" fmla="*/ 0 h 6858022"/>
              <a:gd name="connsiteX0" fmla="*/ 0 w 5801446"/>
              <a:gd name="connsiteY0" fmla="*/ 0 h 6858023"/>
              <a:gd name="connsiteX1" fmla="*/ 5801446 w 5801446"/>
              <a:gd name="connsiteY1" fmla="*/ 0 h 6858023"/>
              <a:gd name="connsiteX2" fmla="*/ 5801446 w 5801446"/>
              <a:gd name="connsiteY2" fmla="*/ 6858000 h 6858023"/>
              <a:gd name="connsiteX3" fmla="*/ 1454575 w 5801446"/>
              <a:gd name="connsiteY3" fmla="*/ 6858000 h 6858023"/>
              <a:gd name="connsiteX4" fmla="*/ 1965390 w 5801446"/>
              <a:gd name="connsiteY4" fmla="*/ 5800725 h 6858023"/>
              <a:gd name="connsiteX5" fmla="*/ 1969356 w 5801446"/>
              <a:gd name="connsiteY5" fmla="*/ 4978388 h 6858023"/>
              <a:gd name="connsiteX6" fmla="*/ 0 w 5801446"/>
              <a:gd name="connsiteY6" fmla="*/ 0 h 6858023"/>
              <a:gd name="connsiteX0" fmla="*/ 0 w 5801446"/>
              <a:gd name="connsiteY0" fmla="*/ 0 h 6858023"/>
              <a:gd name="connsiteX1" fmla="*/ 5801446 w 5801446"/>
              <a:gd name="connsiteY1" fmla="*/ 0 h 6858023"/>
              <a:gd name="connsiteX2" fmla="*/ 5801446 w 5801446"/>
              <a:gd name="connsiteY2" fmla="*/ 6858000 h 6858023"/>
              <a:gd name="connsiteX3" fmla="*/ 1454575 w 5801446"/>
              <a:gd name="connsiteY3" fmla="*/ 6858000 h 6858023"/>
              <a:gd name="connsiteX4" fmla="*/ 1965390 w 5801446"/>
              <a:gd name="connsiteY4" fmla="*/ 5800725 h 6858023"/>
              <a:gd name="connsiteX5" fmla="*/ 1969356 w 5801446"/>
              <a:gd name="connsiteY5" fmla="*/ 4978388 h 6858023"/>
              <a:gd name="connsiteX6" fmla="*/ 0 w 5801446"/>
              <a:gd name="connsiteY6" fmla="*/ 0 h 6858023"/>
              <a:gd name="connsiteX0" fmla="*/ 0 w 5801446"/>
              <a:gd name="connsiteY0" fmla="*/ 0 h 6858023"/>
              <a:gd name="connsiteX1" fmla="*/ 5801446 w 5801446"/>
              <a:gd name="connsiteY1" fmla="*/ 0 h 6858023"/>
              <a:gd name="connsiteX2" fmla="*/ 5801446 w 5801446"/>
              <a:gd name="connsiteY2" fmla="*/ 6858000 h 6858023"/>
              <a:gd name="connsiteX3" fmla="*/ 1454575 w 5801446"/>
              <a:gd name="connsiteY3" fmla="*/ 6858000 h 6858023"/>
              <a:gd name="connsiteX4" fmla="*/ 1965390 w 5801446"/>
              <a:gd name="connsiteY4" fmla="*/ 5800725 h 6858023"/>
              <a:gd name="connsiteX5" fmla="*/ 2026506 w 5801446"/>
              <a:gd name="connsiteY5" fmla="*/ 5130788 h 6858023"/>
              <a:gd name="connsiteX6" fmla="*/ 0 w 5801446"/>
              <a:gd name="connsiteY6" fmla="*/ 0 h 6858023"/>
              <a:gd name="connsiteX0" fmla="*/ 0 w 5801446"/>
              <a:gd name="connsiteY0" fmla="*/ 0 h 6858023"/>
              <a:gd name="connsiteX1" fmla="*/ 5801446 w 5801446"/>
              <a:gd name="connsiteY1" fmla="*/ 0 h 6858023"/>
              <a:gd name="connsiteX2" fmla="*/ 5801446 w 5801446"/>
              <a:gd name="connsiteY2" fmla="*/ 6858000 h 6858023"/>
              <a:gd name="connsiteX3" fmla="*/ 1454575 w 5801446"/>
              <a:gd name="connsiteY3" fmla="*/ 6858000 h 6858023"/>
              <a:gd name="connsiteX4" fmla="*/ 1965390 w 5801446"/>
              <a:gd name="connsiteY4" fmla="*/ 5800725 h 6858023"/>
              <a:gd name="connsiteX5" fmla="*/ 2026506 w 5801446"/>
              <a:gd name="connsiteY5" fmla="*/ 5130788 h 6858023"/>
              <a:gd name="connsiteX6" fmla="*/ 0 w 5801446"/>
              <a:gd name="connsiteY6" fmla="*/ 0 h 6858023"/>
              <a:gd name="connsiteX0" fmla="*/ 0 w 5801446"/>
              <a:gd name="connsiteY0" fmla="*/ 0 h 6858023"/>
              <a:gd name="connsiteX1" fmla="*/ 5801446 w 5801446"/>
              <a:gd name="connsiteY1" fmla="*/ 0 h 6858023"/>
              <a:gd name="connsiteX2" fmla="*/ 5801446 w 5801446"/>
              <a:gd name="connsiteY2" fmla="*/ 6858000 h 6858023"/>
              <a:gd name="connsiteX3" fmla="*/ 1454575 w 5801446"/>
              <a:gd name="connsiteY3" fmla="*/ 6858000 h 6858023"/>
              <a:gd name="connsiteX4" fmla="*/ 1965390 w 5801446"/>
              <a:gd name="connsiteY4" fmla="*/ 5800725 h 6858023"/>
              <a:gd name="connsiteX5" fmla="*/ 2026506 w 5801446"/>
              <a:gd name="connsiteY5" fmla="*/ 5130788 h 6858023"/>
              <a:gd name="connsiteX6" fmla="*/ 0 w 5801446"/>
              <a:gd name="connsiteY6" fmla="*/ 0 h 6858023"/>
              <a:gd name="connsiteX0" fmla="*/ 0 w 5801446"/>
              <a:gd name="connsiteY0" fmla="*/ 0 h 6858023"/>
              <a:gd name="connsiteX1" fmla="*/ 5801446 w 5801446"/>
              <a:gd name="connsiteY1" fmla="*/ 0 h 6858023"/>
              <a:gd name="connsiteX2" fmla="*/ 5801446 w 5801446"/>
              <a:gd name="connsiteY2" fmla="*/ 6858000 h 6858023"/>
              <a:gd name="connsiteX3" fmla="*/ 1454575 w 5801446"/>
              <a:gd name="connsiteY3" fmla="*/ 6858000 h 6858023"/>
              <a:gd name="connsiteX4" fmla="*/ 1965390 w 5801446"/>
              <a:gd name="connsiteY4" fmla="*/ 5800725 h 6858023"/>
              <a:gd name="connsiteX5" fmla="*/ 2026506 w 5801446"/>
              <a:gd name="connsiteY5" fmla="*/ 5130788 h 6858023"/>
              <a:gd name="connsiteX6" fmla="*/ 0 w 5801446"/>
              <a:gd name="connsiteY6" fmla="*/ 0 h 6858023"/>
              <a:gd name="connsiteX0" fmla="*/ 0 w 5801446"/>
              <a:gd name="connsiteY0" fmla="*/ 0 h 6858024"/>
              <a:gd name="connsiteX1" fmla="*/ 5801446 w 5801446"/>
              <a:gd name="connsiteY1" fmla="*/ 0 h 6858024"/>
              <a:gd name="connsiteX2" fmla="*/ 5801446 w 5801446"/>
              <a:gd name="connsiteY2" fmla="*/ 6858000 h 6858024"/>
              <a:gd name="connsiteX3" fmla="*/ 1454575 w 5801446"/>
              <a:gd name="connsiteY3" fmla="*/ 6858000 h 6858024"/>
              <a:gd name="connsiteX4" fmla="*/ 1965390 w 5801446"/>
              <a:gd name="connsiteY4" fmla="*/ 5800725 h 6858024"/>
              <a:gd name="connsiteX5" fmla="*/ 2026506 w 5801446"/>
              <a:gd name="connsiteY5" fmla="*/ 5130788 h 6858024"/>
              <a:gd name="connsiteX6" fmla="*/ 0 w 5801446"/>
              <a:gd name="connsiteY6" fmla="*/ 0 h 6858024"/>
              <a:gd name="connsiteX0" fmla="*/ 0 w 5801446"/>
              <a:gd name="connsiteY0" fmla="*/ 0 h 6858024"/>
              <a:gd name="connsiteX1" fmla="*/ 5801446 w 5801446"/>
              <a:gd name="connsiteY1" fmla="*/ 0 h 6858024"/>
              <a:gd name="connsiteX2" fmla="*/ 5801446 w 5801446"/>
              <a:gd name="connsiteY2" fmla="*/ 6858000 h 6858024"/>
              <a:gd name="connsiteX3" fmla="*/ 1454575 w 5801446"/>
              <a:gd name="connsiteY3" fmla="*/ 6858000 h 6858024"/>
              <a:gd name="connsiteX4" fmla="*/ 1965390 w 5801446"/>
              <a:gd name="connsiteY4" fmla="*/ 5800725 h 6858024"/>
              <a:gd name="connsiteX5" fmla="*/ 1931256 w 5801446"/>
              <a:gd name="connsiteY5" fmla="*/ 4892663 h 6858024"/>
              <a:gd name="connsiteX6" fmla="*/ 0 w 5801446"/>
              <a:gd name="connsiteY6" fmla="*/ 0 h 6858024"/>
              <a:gd name="connsiteX0" fmla="*/ 0 w 5801446"/>
              <a:gd name="connsiteY0" fmla="*/ 0 h 6858018"/>
              <a:gd name="connsiteX1" fmla="*/ 5801446 w 5801446"/>
              <a:gd name="connsiteY1" fmla="*/ 0 h 6858018"/>
              <a:gd name="connsiteX2" fmla="*/ 5801446 w 5801446"/>
              <a:gd name="connsiteY2" fmla="*/ 6858000 h 6858018"/>
              <a:gd name="connsiteX3" fmla="*/ 1454575 w 5801446"/>
              <a:gd name="connsiteY3" fmla="*/ 6858000 h 6858018"/>
              <a:gd name="connsiteX4" fmla="*/ 2041590 w 5801446"/>
              <a:gd name="connsiteY4" fmla="*/ 5572125 h 6858018"/>
              <a:gd name="connsiteX5" fmla="*/ 1931256 w 5801446"/>
              <a:gd name="connsiteY5" fmla="*/ 4892663 h 6858018"/>
              <a:gd name="connsiteX6" fmla="*/ 0 w 5801446"/>
              <a:gd name="connsiteY6" fmla="*/ 0 h 6858018"/>
              <a:gd name="connsiteX0" fmla="*/ 0 w 5801446"/>
              <a:gd name="connsiteY0" fmla="*/ 0 h 6858017"/>
              <a:gd name="connsiteX1" fmla="*/ 5801446 w 5801446"/>
              <a:gd name="connsiteY1" fmla="*/ 0 h 6858017"/>
              <a:gd name="connsiteX2" fmla="*/ 5801446 w 5801446"/>
              <a:gd name="connsiteY2" fmla="*/ 6858000 h 6858017"/>
              <a:gd name="connsiteX3" fmla="*/ 1454575 w 5801446"/>
              <a:gd name="connsiteY3" fmla="*/ 6858000 h 6858017"/>
              <a:gd name="connsiteX4" fmla="*/ 2013015 w 5801446"/>
              <a:gd name="connsiteY4" fmla="*/ 5534025 h 6858017"/>
              <a:gd name="connsiteX5" fmla="*/ 1931256 w 5801446"/>
              <a:gd name="connsiteY5" fmla="*/ 4892663 h 6858017"/>
              <a:gd name="connsiteX6" fmla="*/ 0 w 5801446"/>
              <a:gd name="connsiteY6" fmla="*/ 0 h 6858017"/>
              <a:gd name="connsiteX0" fmla="*/ 0 w 5801446"/>
              <a:gd name="connsiteY0" fmla="*/ 0 h 6858017"/>
              <a:gd name="connsiteX1" fmla="*/ 5801446 w 5801446"/>
              <a:gd name="connsiteY1" fmla="*/ 0 h 6858017"/>
              <a:gd name="connsiteX2" fmla="*/ 5801446 w 5801446"/>
              <a:gd name="connsiteY2" fmla="*/ 6858000 h 6858017"/>
              <a:gd name="connsiteX3" fmla="*/ 1540300 w 5801446"/>
              <a:gd name="connsiteY3" fmla="*/ 6858000 h 6858017"/>
              <a:gd name="connsiteX4" fmla="*/ 2013015 w 5801446"/>
              <a:gd name="connsiteY4" fmla="*/ 5534025 h 6858017"/>
              <a:gd name="connsiteX5" fmla="*/ 1931256 w 5801446"/>
              <a:gd name="connsiteY5" fmla="*/ 4892663 h 6858017"/>
              <a:gd name="connsiteX6" fmla="*/ 0 w 5801446"/>
              <a:gd name="connsiteY6" fmla="*/ 0 h 6858017"/>
              <a:gd name="connsiteX0" fmla="*/ 0 w 5801446"/>
              <a:gd name="connsiteY0" fmla="*/ 0 h 6858017"/>
              <a:gd name="connsiteX1" fmla="*/ 5801446 w 5801446"/>
              <a:gd name="connsiteY1" fmla="*/ 0 h 6858017"/>
              <a:gd name="connsiteX2" fmla="*/ 5801446 w 5801446"/>
              <a:gd name="connsiteY2" fmla="*/ 6858000 h 6858017"/>
              <a:gd name="connsiteX3" fmla="*/ 1511725 w 5801446"/>
              <a:gd name="connsiteY3" fmla="*/ 6858000 h 6858017"/>
              <a:gd name="connsiteX4" fmla="*/ 2013015 w 5801446"/>
              <a:gd name="connsiteY4" fmla="*/ 5534025 h 6858017"/>
              <a:gd name="connsiteX5" fmla="*/ 1931256 w 5801446"/>
              <a:gd name="connsiteY5" fmla="*/ 4892663 h 6858017"/>
              <a:gd name="connsiteX6" fmla="*/ 0 w 5801446"/>
              <a:gd name="connsiteY6" fmla="*/ 0 h 6858017"/>
              <a:gd name="connsiteX0" fmla="*/ 0 w 5801446"/>
              <a:gd name="connsiteY0" fmla="*/ 0 h 6858017"/>
              <a:gd name="connsiteX1" fmla="*/ 5801446 w 5801446"/>
              <a:gd name="connsiteY1" fmla="*/ 0 h 6858017"/>
              <a:gd name="connsiteX2" fmla="*/ 5801446 w 5801446"/>
              <a:gd name="connsiteY2" fmla="*/ 6858000 h 6858017"/>
              <a:gd name="connsiteX3" fmla="*/ 1511725 w 5801446"/>
              <a:gd name="connsiteY3" fmla="*/ 6858000 h 6858017"/>
              <a:gd name="connsiteX4" fmla="*/ 2013015 w 5801446"/>
              <a:gd name="connsiteY4" fmla="*/ 5534025 h 6858017"/>
              <a:gd name="connsiteX5" fmla="*/ 2023590 w 5801446"/>
              <a:gd name="connsiteY5" fmla="*/ 4865856 h 6858017"/>
              <a:gd name="connsiteX6" fmla="*/ 0 w 5801446"/>
              <a:gd name="connsiteY6" fmla="*/ 0 h 6858017"/>
              <a:gd name="connsiteX0" fmla="*/ 0 w 5801446"/>
              <a:gd name="connsiteY0" fmla="*/ 0 h 6858017"/>
              <a:gd name="connsiteX1" fmla="*/ 5801446 w 5801446"/>
              <a:gd name="connsiteY1" fmla="*/ 0 h 6858017"/>
              <a:gd name="connsiteX2" fmla="*/ 5801446 w 5801446"/>
              <a:gd name="connsiteY2" fmla="*/ 6858000 h 6858017"/>
              <a:gd name="connsiteX3" fmla="*/ 1511725 w 5801446"/>
              <a:gd name="connsiteY3" fmla="*/ 6858000 h 6858017"/>
              <a:gd name="connsiteX4" fmla="*/ 2102370 w 5801446"/>
              <a:gd name="connsiteY4" fmla="*/ 5557853 h 6858017"/>
              <a:gd name="connsiteX5" fmla="*/ 2023590 w 5801446"/>
              <a:gd name="connsiteY5" fmla="*/ 4865856 h 6858017"/>
              <a:gd name="connsiteX6" fmla="*/ 0 w 5801446"/>
              <a:gd name="connsiteY6" fmla="*/ 0 h 6858017"/>
              <a:gd name="connsiteX0" fmla="*/ 0 w 5801446"/>
              <a:gd name="connsiteY0" fmla="*/ 0 h 6858017"/>
              <a:gd name="connsiteX1" fmla="*/ 5801446 w 5801446"/>
              <a:gd name="connsiteY1" fmla="*/ 0 h 6858017"/>
              <a:gd name="connsiteX2" fmla="*/ 5801446 w 5801446"/>
              <a:gd name="connsiteY2" fmla="*/ 6858000 h 6858017"/>
              <a:gd name="connsiteX3" fmla="*/ 1511725 w 5801446"/>
              <a:gd name="connsiteY3" fmla="*/ 6858000 h 6858017"/>
              <a:gd name="connsiteX4" fmla="*/ 2102370 w 5801446"/>
              <a:gd name="connsiteY4" fmla="*/ 5557853 h 6858017"/>
              <a:gd name="connsiteX5" fmla="*/ 2023590 w 5801446"/>
              <a:gd name="connsiteY5" fmla="*/ 4865856 h 6858017"/>
              <a:gd name="connsiteX6" fmla="*/ 0 w 5801446"/>
              <a:gd name="connsiteY6" fmla="*/ 0 h 6858017"/>
              <a:gd name="connsiteX0" fmla="*/ 0 w 5801446"/>
              <a:gd name="connsiteY0" fmla="*/ 0 h 6860995"/>
              <a:gd name="connsiteX1" fmla="*/ 5801446 w 5801446"/>
              <a:gd name="connsiteY1" fmla="*/ 0 h 6860995"/>
              <a:gd name="connsiteX2" fmla="*/ 5801446 w 5801446"/>
              <a:gd name="connsiteY2" fmla="*/ 6858000 h 6860995"/>
              <a:gd name="connsiteX3" fmla="*/ 1612994 w 5801446"/>
              <a:gd name="connsiteY3" fmla="*/ 6860978 h 6860995"/>
              <a:gd name="connsiteX4" fmla="*/ 2102370 w 5801446"/>
              <a:gd name="connsiteY4" fmla="*/ 5557853 h 6860995"/>
              <a:gd name="connsiteX5" fmla="*/ 2023590 w 5801446"/>
              <a:gd name="connsiteY5" fmla="*/ 4865856 h 6860995"/>
              <a:gd name="connsiteX6" fmla="*/ 0 w 5801446"/>
              <a:gd name="connsiteY6" fmla="*/ 0 h 6860995"/>
              <a:gd name="connsiteX0" fmla="*/ 0 w 5801446"/>
              <a:gd name="connsiteY0" fmla="*/ 0 h 6860996"/>
              <a:gd name="connsiteX1" fmla="*/ 5801446 w 5801446"/>
              <a:gd name="connsiteY1" fmla="*/ 0 h 6860996"/>
              <a:gd name="connsiteX2" fmla="*/ 5801446 w 5801446"/>
              <a:gd name="connsiteY2" fmla="*/ 6858000 h 6860996"/>
              <a:gd name="connsiteX3" fmla="*/ 1612994 w 5801446"/>
              <a:gd name="connsiteY3" fmla="*/ 6860978 h 6860996"/>
              <a:gd name="connsiteX4" fmla="*/ 2102370 w 5801446"/>
              <a:gd name="connsiteY4" fmla="*/ 5557853 h 6860996"/>
              <a:gd name="connsiteX5" fmla="*/ 2023590 w 5801446"/>
              <a:gd name="connsiteY5" fmla="*/ 4865856 h 6860996"/>
              <a:gd name="connsiteX6" fmla="*/ 0 w 5801446"/>
              <a:gd name="connsiteY6" fmla="*/ 0 h 6860996"/>
              <a:gd name="connsiteX0" fmla="*/ 0 w 5801446"/>
              <a:gd name="connsiteY0" fmla="*/ 0 h 6860996"/>
              <a:gd name="connsiteX1" fmla="*/ 5801446 w 5801446"/>
              <a:gd name="connsiteY1" fmla="*/ 0 h 6860996"/>
              <a:gd name="connsiteX2" fmla="*/ 5801446 w 5801446"/>
              <a:gd name="connsiteY2" fmla="*/ 6858000 h 6860996"/>
              <a:gd name="connsiteX3" fmla="*/ 1612994 w 5801446"/>
              <a:gd name="connsiteY3" fmla="*/ 6860978 h 6860996"/>
              <a:gd name="connsiteX4" fmla="*/ 2102370 w 5801446"/>
              <a:gd name="connsiteY4" fmla="*/ 5557853 h 6860996"/>
              <a:gd name="connsiteX5" fmla="*/ 2047036 w 5801446"/>
              <a:gd name="connsiteY5" fmla="*/ 4865856 h 6860996"/>
              <a:gd name="connsiteX6" fmla="*/ 0 w 5801446"/>
              <a:gd name="connsiteY6" fmla="*/ 0 h 6860996"/>
              <a:gd name="connsiteX0" fmla="*/ 0 w 5801446"/>
              <a:gd name="connsiteY0" fmla="*/ 0 h 6860996"/>
              <a:gd name="connsiteX1" fmla="*/ 5801446 w 5801446"/>
              <a:gd name="connsiteY1" fmla="*/ 0 h 6860996"/>
              <a:gd name="connsiteX2" fmla="*/ 5801446 w 5801446"/>
              <a:gd name="connsiteY2" fmla="*/ 6858000 h 6860996"/>
              <a:gd name="connsiteX3" fmla="*/ 1612994 w 5801446"/>
              <a:gd name="connsiteY3" fmla="*/ 6860978 h 6860996"/>
              <a:gd name="connsiteX4" fmla="*/ 2111163 w 5801446"/>
              <a:gd name="connsiteY4" fmla="*/ 5563715 h 6860996"/>
              <a:gd name="connsiteX5" fmla="*/ 2047036 w 5801446"/>
              <a:gd name="connsiteY5" fmla="*/ 4865856 h 6860996"/>
              <a:gd name="connsiteX6" fmla="*/ 0 w 5801446"/>
              <a:gd name="connsiteY6" fmla="*/ 0 h 6860996"/>
              <a:gd name="connsiteX0" fmla="*/ 0 w 5801446"/>
              <a:gd name="connsiteY0" fmla="*/ 0 h 6860996"/>
              <a:gd name="connsiteX1" fmla="*/ 5801446 w 5801446"/>
              <a:gd name="connsiteY1" fmla="*/ 0 h 6860996"/>
              <a:gd name="connsiteX2" fmla="*/ 5801446 w 5801446"/>
              <a:gd name="connsiteY2" fmla="*/ 6858000 h 6860996"/>
              <a:gd name="connsiteX3" fmla="*/ 1612994 w 5801446"/>
              <a:gd name="connsiteY3" fmla="*/ 6860978 h 6860996"/>
              <a:gd name="connsiteX4" fmla="*/ 2111163 w 5801446"/>
              <a:gd name="connsiteY4" fmla="*/ 5563715 h 6860996"/>
              <a:gd name="connsiteX5" fmla="*/ 2047036 w 5801446"/>
              <a:gd name="connsiteY5" fmla="*/ 4865856 h 6860996"/>
              <a:gd name="connsiteX6" fmla="*/ 0 w 5801446"/>
              <a:gd name="connsiteY6" fmla="*/ 0 h 6860996"/>
              <a:gd name="connsiteX0" fmla="*/ 0 w 5801446"/>
              <a:gd name="connsiteY0" fmla="*/ 0 h 6869788"/>
              <a:gd name="connsiteX1" fmla="*/ 5801446 w 5801446"/>
              <a:gd name="connsiteY1" fmla="*/ 0 h 6869788"/>
              <a:gd name="connsiteX2" fmla="*/ 5801446 w 5801446"/>
              <a:gd name="connsiteY2" fmla="*/ 6858000 h 6869788"/>
              <a:gd name="connsiteX3" fmla="*/ 1621786 w 5801446"/>
              <a:gd name="connsiteY3" fmla="*/ 6869770 h 6869788"/>
              <a:gd name="connsiteX4" fmla="*/ 2111163 w 5801446"/>
              <a:gd name="connsiteY4" fmla="*/ 5563715 h 6869788"/>
              <a:gd name="connsiteX5" fmla="*/ 2047036 w 5801446"/>
              <a:gd name="connsiteY5" fmla="*/ 4865856 h 6869788"/>
              <a:gd name="connsiteX6" fmla="*/ 0 w 5801446"/>
              <a:gd name="connsiteY6" fmla="*/ 0 h 6869788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862251 w 5616661"/>
              <a:gd name="connsiteY5" fmla="*/ 4867761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862251 w 5616661"/>
              <a:gd name="connsiteY5" fmla="*/ 4867761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862251 w 5616661"/>
              <a:gd name="connsiteY5" fmla="*/ 4867761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862251 w 5616661"/>
              <a:gd name="connsiteY5" fmla="*/ 488109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968931 w 5616661"/>
              <a:gd name="connsiteY5" fmla="*/ 498015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890183 w 5616661"/>
              <a:gd name="connsiteY4" fmla="*/ 5563715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35903 w 5616661"/>
              <a:gd name="connsiteY4" fmla="*/ 5544665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35903 w 5616661"/>
              <a:gd name="connsiteY4" fmla="*/ 5544665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35903 w 5616661"/>
              <a:gd name="connsiteY4" fmla="*/ 5544665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35903 w 5616661"/>
              <a:gd name="connsiteY4" fmla="*/ 5544665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7504455"/>
              <a:gd name="connsiteY0" fmla="*/ 0 h 6871693"/>
              <a:gd name="connsiteX1" fmla="*/ 7504455 w 7504455"/>
              <a:gd name="connsiteY1" fmla="*/ 1905 h 6871693"/>
              <a:gd name="connsiteX2" fmla="*/ 7504455 w 7504455"/>
              <a:gd name="connsiteY2" fmla="*/ 6859905 h 6871693"/>
              <a:gd name="connsiteX3" fmla="*/ 3324795 w 7504455"/>
              <a:gd name="connsiteY3" fmla="*/ 6871675 h 6871693"/>
              <a:gd name="connsiteX4" fmla="*/ 3823697 w 7504455"/>
              <a:gd name="connsiteY4" fmla="*/ 5544665 h 6871693"/>
              <a:gd name="connsiteX5" fmla="*/ 3805290 w 7504455"/>
              <a:gd name="connsiteY5" fmla="*/ 5025876 h 6871693"/>
              <a:gd name="connsiteX6" fmla="*/ 0 w 7504455"/>
              <a:gd name="connsiteY6" fmla="*/ 0 h 6871693"/>
              <a:gd name="connsiteX0" fmla="*/ 0 w 7389502"/>
              <a:gd name="connsiteY0" fmla="*/ 34671 h 6869788"/>
              <a:gd name="connsiteX1" fmla="*/ 7389502 w 7389502"/>
              <a:gd name="connsiteY1" fmla="*/ 0 h 6869788"/>
              <a:gd name="connsiteX2" fmla="*/ 7389502 w 7389502"/>
              <a:gd name="connsiteY2" fmla="*/ 6858000 h 6869788"/>
              <a:gd name="connsiteX3" fmla="*/ 3209842 w 7389502"/>
              <a:gd name="connsiteY3" fmla="*/ 6869770 h 6869788"/>
              <a:gd name="connsiteX4" fmla="*/ 3708744 w 7389502"/>
              <a:gd name="connsiteY4" fmla="*/ 5542760 h 6869788"/>
              <a:gd name="connsiteX5" fmla="*/ 3690337 w 7389502"/>
              <a:gd name="connsiteY5" fmla="*/ 5023971 h 6869788"/>
              <a:gd name="connsiteX6" fmla="*/ 0 w 7389502"/>
              <a:gd name="connsiteY6" fmla="*/ 34671 h 6869788"/>
              <a:gd name="connsiteX0" fmla="*/ 0 w 7462654"/>
              <a:gd name="connsiteY0" fmla="*/ 0 h 6871693"/>
              <a:gd name="connsiteX1" fmla="*/ 7462654 w 7462654"/>
              <a:gd name="connsiteY1" fmla="*/ 1905 h 6871693"/>
              <a:gd name="connsiteX2" fmla="*/ 7462654 w 7462654"/>
              <a:gd name="connsiteY2" fmla="*/ 6859905 h 6871693"/>
              <a:gd name="connsiteX3" fmla="*/ 3282994 w 7462654"/>
              <a:gd name="connsiteY3" fmla="*/ 6871675 h 6871693"/>
              <a:gd name="connsiteX4" fmla="*/ 3781896 w 7462654"/>
              <a:gd name="connsiteY4" fmla="*/ 5544665 h 6871693"/>
              <a:gd name="connsiteX5" fmla="*/ 3763489 w 7462654"/>
              <a:gd name="connsiteY5" fmla="*/ 5025876 h 6871693"/>
              <a:gd name="connsiteX6" fmla="*/ 0 w 7462654"/>
              <a:gd name="connsiteY6" fmla="*/ 0 h 6871693"/>
              <a:gd name="connsiteX0" fmla="*/ 0 w 7462654"/>
              <a:gd name="connsiteY0" fmla="*/ 0 h 6871693"/>
              <a:gd name="connsiteX1" fmla="*/ 7462654 w 7462654"/>
              <a:gd name="connsiteY1" fmla="*/ 1905 h 6871693"/>
              <a:gd name="connsiteX2" fmla="*/ 7462654 w 7462654"/>
              <a:gd name="connsiteY2" fmla="*/ 6859905 h 6871693"/>
              <a:gd name="connsiteX3" fmla="*/ 3282994 w 7462654"/>
              <a:gd name="connsiteY3" fmla="*/ 6871675 h 6871693"/>
              <a:gd name="connsiteX4" fmla="*/ 3781896 w 7462654"/>
              <a:gd name="connsiteY4" fmla="*/ 5544665 h 6871693"/>
              <a:gd name="connsiteX5" fmla="*/ 5054099 w 7462654"/>
              <a:gd name="connsiteY5" fmla="*/ 4090575 h 6871693"/>
              <a:gd name="connsiteX6" fmla="*/ 0 w 7462654"/>
              <a:gd name="connsiteY6" fmla="*/ 0 h 6871693"/>
              <a:gd name="connsiteX0" fmla="*/ 0 w 7462654"/>
              <a:gd name="connsiteY0" fmla="*/ 0 h 6871693"/>
              <a:gd name="connsiteX1" fmla="*/ 7462654 w 7462654"/>
              <a:gd name="connsiteY1" fmla="*/ 1905 h 6871693"/>
              <a:gd name="connsiteX2" fmla="*/ 7462654 w 7462654"/>
              <a:gd name="connsiteY2" fmla="*/ 6859905 h 6871693"/>
              <a:gd name="connsiteX3" fmla="*/ 3282994 w 7462654"/>
              <a:gd name="connsiteY3" fmla="*/ 6871675 h 6871693"/>
              <a:gd name="connsiteX4" fmla="*/ 3781896 w 7462654"/>
              <a:gd name="connsiteY4" fmla="*/ 5544665 h 6871693"/>
              <a:gd name="connsiteX5" fmla="*/ 3413404 w 7462654"/>
              <a:gd name="connsiteY5" fmla="*/ 2789514 h 6871693"/>
              <a:gd name="connsiteX6" fmla="*/ 0 w 7462654"/>
              <a:gd name="connsiteY6" fmla="*/ 0 h 6871693"/>
              <a:gd name="connsiteX0" fmla="*/ 0 w 7462654"/>
              <a:gd name="connsiteY0" fmla="*/ 0 h 6871693"/>
              <a:gd name="connsiteX1" fmla="*/ 7462654 w 7462654"/>
              <a:gd name="connsiteY1" fmla="*/ 1905 h 6871693"/>
              <a:gd name="connsiteX2" fmla="*/ 7462654 w 7462654"/>
              <a:gd name="connsiteY2" fmla="*/ 6859905 h 6871693"/>
              <a:gd name="connsiteX3" fmla="*/ 3282994 w 7462654"/>
              <a:gd name="connsiteY3" fmla="*/ 6871675 h 6871693"/>
              <a:gd name="connsiteX4" fmla="*/ 3781896 w 7462654"/>
              <a:gd name="connsiteY4" fmla="*/ 5544665 h 6871693"/>
              <a:gd name="connsiteX5" fmla="*/ 3105120 w 7462654"/>
              <a:gd name="connsiteY5" fmla="*/ 2711137 h 6871693"/>
              <a:gd name="connsiteX6" fmla="*/ 0 w 7462654"/>
              <a:gd name="connsiteY6" fmla="*/ 0 h 6871693"/>
              <a:gd name="connsiteX0" fmla="*/ 0 w 7462654"/>
              <a:gd name="connsiteY0" fmla="*/ 0 h 6871693"/>
              <a:gd name="connsiteX1" fmla="*/ 7462654 w 7462654"/>
              <a:gd name="connsiteY1" fmla="*/ 1905 h 6871693"/>
              <a:gd name="connsiteX2" fmla="*/ 7462654 w 7462654"/>
              <a:gd name="connsiteY2" fmla="*/ 6859905 h 6871693"/>
              <a:gd name="connsiteX3" fmla="*/ 3282994 w 7462654"/>
              <a:gd name="connsiteY3" fmla="*/ 6871675 h 6871693"/>
              <a:gd name="connsiteX4" fmla="*/ 3781896 w 7462654"/>
              <a:gd name="connsiteY4" fmla="*/ 5544665 h 6871693"/>
              <a:gd name="connsiteX5" fmla="*/ 3105120 w 7462654"/>
              <a:gd name="connsiteY5" fmla="*/ 2711137 h 6871693"/>
              <a:gd name="connsiteX6" fmla="*/ 0 w 7462654"/>
              <a:gd name="connsiteY6" fmla="*/ 0 h 6871693"/>
              <a:gd name="connsiteX0" fmla="*/ 0 w 7462654"/>
              <a:gd name="connsiteY0" fmla="*/ 0 h 6871693"/>
              <a:gd name="connsiteX1" fmla="*/ 7462654 w 7462654"/>
              <a:gd name="connsiteY1" fmla="*/ 1905 h 6871693"/>
              <a:gd name="connsiteX2" fmla="*/ 7462654 w 7462654"/>
              <a:gd name="connsiteY2" fmla="*/ 6859905 h 6871693"/>
              <a:gd name="connsiteX3" fmla="*/ 3282994 w 7462654"/>
              <a:gd name="connsiteY3" fmla="*/ 6871675 h 6871693"/>
              <a:gd name="connsiteX4" fmla="*/ 3781896 w 7462654"/>
              <a:gd name="connsiteY4" fmla="*/ 5544665 h 6871693"/>
              <a:gd name="connsiteX5" fmla="*/ 3105120 w 7462654"/>
              <a:gd name="connsiteY5" fmla="*/ 2711137 h 6871693"/>
              <a:gd name="connsiteX6" fmla="*/ 0 w 7462654"/>
              <a:gd name="connsiteY6" fmla="*/ 0 h 6871693"/>
              <a:gd name="connsiteX0" fmla="*/ 0 w 7462654"/>
              <a:gd name="connsiteY0" fmla="*/ 0 h 6871693"/>
              <a:gd name="connsiteX1" fmla="*/ 7462654 w 7462654"/>
              <a:gd name="connsiteY1" fmla="*/ 1905 h 6871693"/>
              <a:gd name="connsiteX2" fmla="*/ 7462654 w 7462654"/>
              <a:gd name="connsiteY2" fmla="*/ 6859905 h 6871693"/>
              <a:gd name="connsiteX3" fmla="*/ 3282994 w 7462654"/>
              <a:gd name="connsiteY3" fmla="*/ 6871675 h 6871693"/>
              <a:gd name="connsiteX4" fmla="*/ 3781896 w 7462654"/>
              <a:gd name="connsiteY4" fmla="*/ 5544665 h 6871693"/>
              <a:gd name="connsiteX5" fmla="*/ 3000617 w 7462654"/>
              <a:gd name="connsiteY5" fmla="*/ 2627535 h 6871693"/>
              <a:gd name="connsiteX6" fmla="*/ 0 w 7462654"/>
              <a:gd name="connsiteY6" fmla="*/ 0 h 6871693"/>
              <a:gd name="connsiteX0" fmla="*/ 0 w 7462654"/>
              <a:gd name="connsiteY0" fmla="*/ 0 h 6871693"/>
              <a:gd name="connsiteX1" fmla="*/ 7462654 w 7462654"/>
              <a:gd name="connsiteY1" fmla="*/ 1905 h 6871693"/>
              <a:gd name="connsiteX2" fmla="*/ 7462654 w 7462654"/>
              <a:gd name="connsiteY2" fmla="*/ 6859905 h 6871693"/>
              <a:gd name="connsiteX3" fmla="*/ 3282994 w 7462654"/>
              <a:gd name="connsiteY3" fmla="*/ 6871675 h 6871693"/>
              <a:gd name="connsiteX4" fmla="*/ 3781896 w 7462654"/>
              <a:gd name="connsiteY4" fmla="*/ 5544665 h 6871693"/>
              <a:gd name="connsiteX5" fmla="*/ 3000617 w 7462654"/>
              <a:gd name="connsiteY5" fmla="*/ 2627535 h 6871693"/>
              <a:gd name="connsiteX6" fmla="*/ 0 w 7462654"/>
              <a:gd name="connsiteY6" fmla="*/ 0 h 6871693"/>
              <a:gd name="connsiteX0" fmla="*/ 0 w 7462654"/>
              <a:gd name="connsiteY0" fmla="*/ 0 h 6871679"/>
              <a:gd name="connsiteX1" fmla="*/ 7462654 w 7462654"/>
              <a:gd name="connsiteY1" fmla="*/ 1905 h 6871679"/>
              <a:gd name="connsiteX2" fmla="*/ 7462654 w 7462654"/>
              <a:gd name="connsiteY2" fmla="*/ 6859905 h 6871679"/>
              <a:gd name="connsiteX3" fmla="*/ 3282994 w 7462654"/>
              <a:gd name="connsiteY3" fmla="*/ 6871675 h 6871679"/>
              <a:gd name="connsiteX4" fmla="*/ 4116305 w 7462654"/>
              <a:gd name="connsiteY4" fmla="*/ 2487957 h 6871679"/>
              <a:gd name="connsiteX5" fmla="*/ 3000617 w 7462654"/>
              <a:gd name="connsiteY5" fmla="*/ 2627535 h 6871679"/>
              <a:gd name="connsiteX6" fmla="*/ 0 w 7462654"/>
              <a:gd name="connsiteY6" fmla="*/ 0 h 6871679"/>
              <a:gd name="connsiteX0" fmla="*/ 0 w 7462654"/>
              <a:gd name="connsiteY0" fmla="*/ 0 h 6871679"/>
              <a:gd name="connsiteX1" fmla="*/ 7462654 w 7462654"/>
              <a:gd name="connsiteY1" fmla="*/ 1905 h 6871679"/>
              <a:gd name="connsiteX2" fmla="*/ 7462654 w 7462654"/>
              <a:gd name="connsiteY2" fmla="*/ 6859905 h 6871679"/>
              <a:gd name="connsiteX3" fmla="*/ 3282994 w 7462654"/>
              <a:gd name="connsiteY3" fmla="*/ 6871675 h 6871679"/>
              <a:gd name="connsiteX4" fmla="*/ 3713969 w 7462654"/>
              <a:gd name="connsiteY4" fmla="*/ 2853717 h 6871679"/>
              <a:gd name="connsiteX5" fmla="*/ 3000617 w 7462654"/>
              <a:gd name="connsiteY5" fmla="*/ 2627535 h 6871679"/>
              <a:gd name="connsiteX6" fmla="*/ 0 w 7462654"/>
              <a:gd name="connsiteY6" fmla="*/ 0 h 6871679"/>
              <a:gd name="connsiteX0" fmla="*/ 0 w 7462654"/>
              <a:gd name="connsiteY0" fmla="*/ 0 h 6871679"/>
              <a:gd name="connsiteX1" fmla="*/ 7462654 w 7462654"/>
              <a:gd name="connsiteY1" fmla="*/ 1905 h 6871679"/>
              <a:gd name="connsiteX2" fmla="*/ 7462654 w 7462654"/>
              <a:gd name="connsiteY2" fmla="*/ 6859905 h 6871679"/>
              <a:gd name="connsiteX3" fmla="*/ 3282994 w 7462654"/>
              <a:gd name="connsiteY3" fmla="*/ 6871675 h 6871679"/>
              <a:gd name="connsiteX4" fmla="*/ 3713969 w 7462654"/>
              <a:gd name="connsiteY4" fmla="*/ 2853717 h 6871679"/>
              <a:gd name="connsiteX5" fmla="*/ 3000617 w 7462654"/>
              <a:gd name="connsiteY5" fmla="*/ 2627535 h 6871679"/>
              <a:gd name="connsiteX6" fmla="*/ 0 w 7462654"/>
              <a:gd name="connsiteY6" fmla="*/ 0 h 6871679"/>
              <a:gd name="connsiteX0" fmla="*/ 0 w 7462654"/>
              <a:gd name="connsiteY0" fmla="*/ 0 h 6871679"/>
              <a:gd name="connsiteX1" fmla="*/ 7462654 w 7462654"/>
              <a:gd name="connsiteY1" fmla="*/ 1905 h 6871679"/>
              <a:gd name="connsiteX2" fmla="*/ 7462654 w 7462654"/>
              <a:gd name="connsiteY2" fmla="*/ 6859905 h 6871679"/>
              <a:gd name="connsiteX3" fmla="*/ 3282994 w 7462654"/>
              <a:gd name="connsiteY3" fmla="*/ 6871675 h 6871679"/>
              <a:gd name="connsiteX4" fmla="*/ 3713969 w 7462654"/>
              <a:gd name="connsiteY4" fmla="*/ 2853717 h 6871679"/>
              <a:gd name="connsiteX5" fmla="*/ 3000617 w 7462654"/>
              <a:gd name="connsiteY5" fmla="*/ 2627535 h 6871679"/>
              <a:gd name="connsiteX6" fmla="*/ 0 w 7462654"/>
              <a:gd name="connsiteY6" fmla="*/ 0 h 6871679"/>
              <a:gd name="connsiteX0" fmla="*/ 0 w 7462654"/>
              <a:gd name="connsiteY0" fmla="*/ 0 h 6871679"/>
              <a:gd name="connsiteX1" fmla="*/ 7462654 w 7462654"/>
              <a:gd name="connsiteY1" fmla="*/ 1905 h 6871679"/>
              <a:gd name="connsiteX2" fmla="*/ 7462654 w 7462654"/>
              <a:gd name="connsiteY2" fmla="*/ 6859905 h 6871679"/>
              <a:gd name="connsiteX3" fmla="*/ 3282994 w 7462654"/>
              <a:gd name="connsiteY3" fmla="*/ 6871675 h 6871679"/>
              <a:gd name="connsiteX4" fmla="*/ 3599016 w 7462654"/>
              <a:gd name="connsiteY4" fmla="*/ 2848492 h 6871679"/>
              <a:gd name="connsiteX5" fmla="*/ 3000617 w 7462654"/>
              <a:gd name="connsiteY5" fmla="*/ 2627535 h 6871679"/>
              <a:gd name="connsiteX6" fmla="*/ 0 w 7462654"/>
              <a:gd name="connsiteY6" fmla="*/ 0 h 6871679"/>
              <a:gd name="connsiteX0" fmla="*/ 0 w 7462654"/>
              <a:gd name="connsiteY0" fmla="*/ 0 h 6871679"/>
              <a:gd name="connsiteX1" fmla="*/ 7462654 w 7462654"/>
              <a:gd name="connsiteY1" fmla="*/ 1905 h 6871679"/>
              <a:gd name="connsiteX2" fmla="*/ 7462654 w 7462654"/>
              <a:gd name="connsiteY2" fmla="*/ 6859905 h 6871679"/>
              <a:gd name="connsiteX3" fmla="*/ 3282994 w 7462654"/>
              <a:gd name="connsiteY3" fmla="*/ 6871675 h 6871679"/>
              <a:gd name="connsiteX4" fmla="*/ 3599016 w 7462654"/>
              <a:gd name="connsiteY4" fmla="*/ 2848492 h 6871679"/>
              <a:gd name="connsiteX5" fmla="*/ 3000617 w 7462654"/>
              <a:gd name="connsiteY5" fmla="*/ 2627535 h 6871679"/>
              <a:gd name="connsiteX6" fmla="*/ 0 w 7462654"/>
              <a:gd name="connsiteY6" fmla="*/ 0 h 6871679"/>
              <a:gd name="connsiteX0" fmla="*/ 0 w 7462654"/>
              <a:gd name="connsiteY0" fmla="*/ 0 h 6871679"/>
              <a:gd name="connsiteX1" fmla="*/ 7462654 w 7462654"/>
              <a:gd name="connsiteY1" fmla="*/ 1905 h 6871679"/>
              <a:gd name="connsiteX2" fmla="*/ 7462654 w 7462654"/>
              <a:gd name="connsiteY2" fmla="*/ 6859905 h 6871679"/>
              <a:gd name="connsiteX3" fmla="*/ 3282994 w 7462654"/>
              <a:gd name="connsiteY3" fmla="*/ 6871675 h 6871679"/>
              <a:gd name="connsiteX4" fmla="*/ 3545394 w 7462654"/>
              <a:gd name="connsiteY4" fmla="*/ 2842848 h 6871679"/>
              <a:gd name="connsiteX5" fmla="*/ 3000617 w 7462654"/>
              <a:gd name="connsiteY5" fmla="*/ 2627535 h 6871679"/>
              <a:gd name="connsiteX6" fmla="*/ 0 w 7462654"/>
              <a:gd name="connsiteY6" fmla="*/ 0 h 6871679"/>
              <a:gd name="connsiteX0" fmla="*/ 0 w 7462654"/>
              <a:gd name="connsiteY0" fmla="*/ 0 h 6871679"/>
              <a:gd name="connsiteX1" fmla="*/ 7462654 w 7462654"/>
              <a:gd name="connsiteY1" fmla="*/ 1905 h 6871679"/>
              <a:gd name="connsiteX2" fmla="*/ 7462654 w 7462654"/>
              <a:gd name="connsiteY2" fmla="*/ 6859905 h 6871679"/>
              <a:gd name="connsiteX3" fmla="*/ 3282994 w 7462654"/>
              <a:gd name="connsiteY3" fmla="*/ 6871675 h 6871679"/>
              <a:gd name="connsiteX4" fmla="*/ 3545394 w 7462654"/>
              <a:gd name="connsiteY4" fmla="*/ 2842848 h 6871679"/>
              <a:gd name="connsiteX5" fmla="*/ 3000617 w 7462654"/>
              <a:gd name="connsiteY5" fmla="*/ 2627535 h 6871679"/>
              <a:gd name="connsiteX6" fmla="*/ 0 w 7462654"/>
              <a:gd name="connsiteY6" fmla="*/ 0 h 6871679"/>
              <a:gd name="connsiteX0" fmla="*/ 0 w 7462654"/>
              <a:gd name="connsiteY0" fmla="*/ 0 h 6871679"/>
              <a:gd name="connsiteX1" fmla="*/ 7462654 w 7462654"/>
              <a:gd name="connsiteY1" fmla="*/ 1905 h 6871679"/>
              <a:gd name="connsiteX2" fmla="*/ 7462654 w 7462654"/>
              <a:gd name="connsiteY2" fmla="*/ 6859905 h 6871679"/>
              <a:gd name="connsiteX3" fmla="*/ 3282994 w 7462654"/>
              <a:gd name="connsiteY3" fmla="*/ 6871675 h 6871679"/>
              <a:gd name="connsiteX4" fmla="*/ 3545394 w 7462654"/>
              <a:gd name="connsiteY4" fmla="*/ 2842848 h 6871679"/>
              <a:gd name="connsiteX5" fmla="*/ 3000617 w 7462654"/>
              <a:gd name="connsiteY5" fmla="*/ 2627535 h 6871679"/>
              <a:gd name="connsiteX6" fmla="*/ 0 w 7462654"/>
              <a:gd name="connsiteY6" fmla="*/ 0 h 6871679"/>
              <a:gd name="connsiteX0" fmla="*/ 0 w 7462654"/>
              <a:gd name="connsiteY0" fmla="*/ 0 h 6871679"/>
              <a:gd name="connsiteX1" fmla="*/ 7462654 w 7462654"/>
              <a:gd name="connsiteY1" fmla="*/ 1905 h 6871679"/>
              <a:gd name="connsiteX2" fmla="*/ 7462654 w 7462654"/>
              <a:gd name="connsiteY2" fmla="*/ 6859905 h 6871679"/>
              <a:gd name="connsiteX3" fmla="*/ 3282994 w 7462654"/>
              <a:gd name="connsiteY3" fmla="*/ 6871675 h 6871679"/>
              <a:gd name="connsiteX4" fmla="*/ 3545394 w 7462654"/>
              <a:gd name="connsiteY4" fmla="*/ 2842848 h 6871679"/>
              <a:gd name="connsiteX5" fmla="*/ 3000617 w 7462654"/>
              <a:gd name="connsiteY5" fmla="*/ 2627535 h 6871679"/>
              <a:gd name="connsiteX6" fmla="*/ 0 w 7462654"/>
              <a:gd name="connsiteY6" fmla="*/ 0 h 6871679"/>
              <a:gd name="connsiteX0" fmla="*/ 0 w 7462654"/>
              <a:gd name="connsiteY0" fmla="*/ 0 h 6859905"/>
              <a:gd name="connsiteX1" fmla="*/ 7462654 w 7462654"/>
              <a:gd name="connsiteY1" fmla="*/ 1905 h 6859905"/>
              <a:gd name="connsiteX2" fmla="*/ 7462654 w 7462654"/>
              <a:gd name="connsiteY2" fmla="*/ 6859905 h 6859905"/>
              <a:gd name="connsiteX3" fmla="*/ 6948907 w 7462654"/>
              <a:gd name="connsiteY3" fmla="*/ 2557370 h 6859905"/>
              <a:gd name="connsiteX4" fmla="*/ 3545394 w 7462654"/>
              <a:gd name="connsiteY4" fmla="*/ 2842848 h 6859905"/>
              <a:gd name="connsiteX5" fmla="*/ 3000617 w 7462654"/>
              <a:gd name="connsiteY5" fmla="*/ 2627535 h 6859905"/>
              <a:gd name="connsiteX6" fmla="*/ 0 w 7462654"/>
              <a:gd name="connsiteY6" fmla="*/ 0 h 6859905"/>
              <a:gd name="connsiteX0" fmla="*/ 0 w 7470967"/>
              <a:gd name="connsiteY0" fmla="*/ 0 h 2842949"/>
              <a:gd name="connsiteX1" fmla="*/ 7462654 w 7470967"/>
              <a:gd name="connsiteY1" fmla="*/ 1905 h 2842949"/>
              <a:gd name="connsiteX2" fmla="*/ 7470967 w 7470967"/>
              <a:gd name="connsiteY2" fmla="*/ 1248814 h 2842949"/>
              <a:gd name="connsiteX3" fmla="*/ 6948907 w 7470967"/>
              <a:gd name="connsiteY3" fmla="*/ 2557370 h 2842949"/>
              <a:gd name="connsiteX4" fmla="*/ 3545394 w 7470967"/>
              <a:gd name="connsiteY4" fmla="*/ 2842848 h 2842949"/>
              <a:gd name="connsiteX5" fmla="*/ 3000617 w 7470967"/>
              <a:gd name="connsiteY5" fmla="*/ 2627535 h 2842949"/>
              <a:gd name="connsiteX6" fmla="*/ 0 w 7470967"/>
              <a:gd name="connsiteY6" fmla="*/ 0 h 2842949"/>
              <a:gd name="connsiteX0" fmla="*/ 0 w 7462654"/>
              <a:gd name="connsiteY0" fmla="*/ 0 h 2842949"/>
              <a:gd name="connsiteX1" fmla="*/ 7462654 w 7462654"/>
              <a:gd name="connsiteY1" fmla="*/ 1905 h 2842949"/>
              <a:gd name="connsiteX2" fmla="*/ 7321338 w 7462654"/>
              <a:gd name="connsiteY2" fmla="*/ 1398443 h 2842949"/>
              <a:gd name="connsiteX3" fmla="*/ 6948907 w 7462654"/>
              <a:gd name="connsiteY3" fmla="*/ 2557370 h 2842949"/>
              <a:gd name="connsiteX4" fmla="*/ 3545394 w 7462654"/>
              <a:gd name="connsiteY4" fmla="*/ 2842848 h 2842949"/>
              <a:gd name="connsiteX5" fmla="*/ 3000617 w 7462654"/>
              <a:gd name="connsiteY5" fmla="*/ 2627535 h 2842949"/>
              <a:gd name="connsiteX6" fmla="*/ 0 w 7462654"/>
              <a:gd name="connsiteY6" fmla="*/ 0 h 2842949"/>
              <a:gd name="connsiteX0" fmla="*/ 0 w 7462654"/>
              <a:gd name="connsiteY0" fmla="*/ 0 h 2842949"/>
              <a:gd name="connsiteX1" fmla="*/ 7462654 w 7462654"/>
              <a:gd name="connsiteY1" fmla="*/ 1905 h 2842949"/>
              <a:gd name="connsiteX2" fmla="*/ 6948907 w 7462654"/>
              <a:gd name="connsiteY2" fmla="*/ 2557370 h 2842949"/>
              <a:gd name="connsiteX3" fmla="*/ 3545394 w 7462654"/>
              <a:gd name="connsiteY3" fmla="*/ 2842848 h 2842949"/>
              <a:gd name="connsiteX4" fmla="*/ 3000617 w 7462654"/>
              <a:gd name="connsiteY4" fmla="*/ 2627535 h 2842949"/>
              <a:gd name="connsiteX5" fmla="*/ 0 w 7462654"/>
              <a:gd name="connsiteY5" fmla="*/ 0 h 2842949"/>
              <a:gd name="connsiteX0" fmla="*/ 0 w 7472609"/>
              <a:gd name="connsiteY0" fmla="*/ 0 h 2842949"/>
              <a:gd name="connsiteX1" fmla="*/ 7462654 w 7472609"/>
              <a:gd name="connsiteY1" fmla="*/ 1905 h 2842949"/>
              <a:gd name="connsiteX2" fmla="*/ 7472609 w 7472609"/>
              <a:gd name="connsiteY2" fmla="*/ 2840002 h 2842949"/>
              <a:gd name="connsiteX3" fmla="*/ 3545394 w 7472609"/>
              <a:gd name="connsiteY3" fmla="*/ 2842848 h 2842949"/>
              <a:gd name="connsiteX4" fmla="*/ 3000617 w 7472609"/>
              <a:gd name="connsiteY4" fmla="*/ 2627535 h 2842949"/>
              <a:gd name="connsiteX5" fmla="*/ 0 w 7472609"/>
              <a:gd name="connsiteY5" fmla="*/ 0 h 2842949"/>
              <a:gd name="connsiteX0" fmla="*/ 0 w 8019391"/>
              <a:gd name="connsiteY0" fmla="*/ 0 h 2842949"/>
              <a:gd name="connsiteX1" fmla="*/ 7462654 w 8019391"/>
              <a:gd name="connsiteY1" fmla="*/ 1905 h 2842949"/>
              <a:gd name="connsiteX2" fmla="*/ 7472609 w 8019391"/>
              <a:gd name="connsiteY2" fmla="*/ 2840002 h 2842949"/>
              <a:gd name="connsiteX3" fmla="*/ 3545394 w 8019391"/>
              <a:gd name="connsiteY3" fmla="*/ 2842848 h 2842949"/>
              <a:gd name="connsiteX4" fmla="*/ 3000617 w 8019391"/>
              <a:gd name="connsiteY4" fmla="*/ 2627535 h 2842949"/>
              <a:gd name="connsiteX5" fmla="*/ 0 w 8019391"/>
              <a:gd name="connsiteY5" fmla="*/ 0 h 2842949"/>
              <a:gd name="connsiteX0" fmla="*/ 0 w 8017659"/>
              <a:gd name="connsiteY0" fmla="*/ 0 h 2842949"/>
              <a:gd name="connsiteX1" fmla="*/ 7462654 w 8017659"/>
              <a:gd name="connsiteY1" fmla="*/ 1905 h 2842949"/>
              <a:gd name="connsiteX2" fmla="*/ 7472609 w 8017659"/>
              <a:gd name="connsiteY2" fmla="*/ 2840002 h 2842949"/>
              <a:gd name="connsiteX3" fmla="*/ 3545394 w 8017659"/>
              <a:gd name="connsiteY3" fmla="*/ 2842848 h 2842949"/>
              <a:gd name="connsiteX4" fmla="*/ 3000617 w 8017659"/>
              <a:gd name="connsiteY4" fmla="*/ 2627535 h 2842949"/>
              <a:gd name="connsiteX5" fmla="*/ 0 w 8017659"/>
              <a:gd name="connsiteY5" fmla="*/ 0 h 2842949"/>
              <a:gd name="connsiteX0" fmla="*/ 0 w 8120648"/>
              <a:gd name="connsiteY0" fmla="*/ 0 h 2842949"/>
              <a:gd name="connsiteX1" fmla="*/ 7462654 w 8120648"/>
              <a:gd name="connsiteY1" fmla="*/ 1905 h 2842949"/>
              <a:gd name="connsiteX2" fmla="*/ 7472609 w 8120648"/>
              <a:gd name="connsiteY2" fmla="*/ 2840002 h 2842949"/>
              <a:gd name="connsiteX3" fmla="*/ 3545394 w 8120648"/>
              <a:gd name="connsiteY3" fmla="*/ 2842848 h 2842949"/>
              <a:gd name="connsiteX4" fmla="*/ 3000617 w 8120648"/>
              <a:gd name="connsiteY4" fmla="*/ 2627535 h 2842949"/>
              <a:gd name="connsiteX5" fmla="*/ 0 w 8120648"/>
              <a:gd name="connsiteY5" fmla="*/ 0 h 2842949"/>
              <a:gd name="connsiteX0" fmla="*/ 0 w 8019391"/>
              <a:gd name="connsiteY0" fmla="*/ 0 h 2842949"/>
              <a:gd name="connsiteX1" fmla="*/ 7462654 w 8019391"/>
              <a:gd name="connsiteY1" fmla="*/ 1905 h 2842949"/>
              <a:gd name="connsiteX2" fmla="*/ 7472609 w 8019391"/>
              <a:gd name="connsiteY2" fmla="*/ 2840002 h 2842949"/>
              <a:gd name="connsiteX3" fmla="*/ 3545394 w 8019391"/>
              <a:gd name="connsiteY3" fmla="*/ 2842848 h 2842949"/>
              <a:gd name="connsiteX4" fmla="*/ 3000617 w 8019391"/>
              <a:gd name="connsiteY4" fmla="*/ 2627535 h 2842949"/>
              <a:gd name="connsiteX5" fmla="*/ 0 w 8019391"/>
              <a:gd name="connsiteY5" fmla="*/ 0 h 2842949"/>
              <a:gd name="connsiteX0" fmla="*/ 0 w 8023783"/>
              <a:gd name="connsiteY0" fmla="*/ 0 h 2849512"/>
              <a:gd name="connsiteX1" fmla="*/ 7462654 w 8023783"/>
              <a:gd name="connsiteY1" fmla="*/ 1905 h 2849512"/>
              <a:gd name="connsiteX2" fmla="*/ 7489235 w 8023783"/>
              <a:gd name="connsiteY2" fmla="*/ 2848315 h 2849512"/>
              <a:gd name="connsiteX3" fmla="*/ 3545394 w 8023783"/>
              <a:gd name="connsiteY3" fmla="*/ 2842848 h 2849512"/>
              <a:gd name="connsiteX4" fmla="*/ 3000617 w 8023783"/>
              <a:gd name="connsiteY4" fmla="*/ 2627535 h 2849512"/>
              <a:gd name="connsiteX5" fmla="*/ 0 w 8023783"/>
              <a:gd name="connsiteY5" fmla="*/ 0 h 2849512"/>
              <a:gd name="connsiteX0" fmla="*/ 0 w 8736722"/>
              <a:gd name="connsiteY0" fmla="*/ 0 h 2849512"/>
              <a:gd name="connsiteX1" fmla="*/ 7462654 w 8736722"/>
              <a:gd name="connsiteY1" fmla="*/ 1905 h 2849512"/>
              <a:gd name="connsiteX2" fmla="*/ 7489235 w 8736722"/>
              <a:gd name="connsiteY2" fmla="*/ 2848315 h 2849512"/>
              <a:gd name="connsiteX3" fmla="*/ 3545394 w 8736722"/>
              <a:gd name="connsiteY3" fmla="*/ 2842848 h 2849512"/>
              <a:gd name="connsiteX4" fmla="*/ 3000617 w 8736722"/>
              <a:gd name="connsiteY4" fmla="*/ 2627535 h 2849512"/>
              <a:gd name="connsiteX5" fmla="*/ 0 w 8736722"/>
              <a:gd name="connsiteY5" fmla="*/ 0 h 2849512"/>
              <a:gd name="connsiteX0" fmla="*/ 0 w 7775525"/>
              <a:gd name="connsiteY0" fmla="*/ 0 h 2849512"/>
              <a:gd name="connsiteX1" fmla="*/ 7462654 w 7775525"/>
              <a:gd name="connsiteY1" fmla="*/ 1905 h 2849512"/>
              <a:gd name="connsiteX2" fmla="*/ 7489235 w 7775525"/>
              <a:gd name="connsiteY2" fmla="*/ 2848315 h 2849512"/>
              <a:gd name="connsiteX3" fmla="*/ 3545394 w 7775525"/>
              <a:gd name="connsiteY3" fmla="*/ 2842848 h 2849512"/>
              <a:gd name="connsiteX4" fmla="*/ 3000617 w 7775525"/>
              <a:gd name="connsiteY4" fmla="*/ 2627535 h 2849512"/>
              <a:gd name="connsiteX5" fmla="*/ 0 w 7775525"/>
              <a:gd name="connsiteY5" fmla="*/ 0 h 2849512"/>
              <a:gd name="connsiteX0" fmla="*/ 0 w 8736722"/>
              <a:gd name="connsiteY0" fmla="*/ 0 h 2849512"/>
              <a:gd name="connsiteX1" fmla="*/ 7462654 w 8736722"/>
              <a:gd name="connsiteY1" fmla="*/ 1905 h 2849512"/>
              <a:gd name="connsiteX2" fmla="*/ 7489235 w 8736722"/>
              <a:gd name="connsiteY2" fmla="*/ 2848315 h 2849512"/>
              <a:gd name="connsiteX3" fmla="*/ 3545394 w 8736722"/>
              <a:gd name="connsiteY3" fmla="*/ 2842848 h 2849512"/>
              <a:gd name="connsiteX4" fmla="*/ 3000617 w 8736722"/>
              <a:gd name="connsiteY4" fmla="*/ 2627535 h 2849512"/>
              <a:gd name="connsiteX5" fmla="*/ 0 w 8736722"/>
              <a:gd name="connsiteY5" fmla="*/ 0 h 2849512"/>
              <a:gd name="connsiteX0" fmla="*/ 0 w 7775525"/>
              <a:gd name="connsiteY0" fmla="*/ 0 h 2849512"/>
              <a:gd name="connsiteX1" fmla="*/ 7462654 w 7775525"/>
              <a:gd name="connsiteY1" fmla="*/ 1905 h 2849512"/>
              <a:gd name="connsiteX2" fmla="*/ 7489235 w 7775525"/>
              <a:gd name="connsiteY2" fmla="*/ 2848315 h 2849512"/>
              <a:gd name="connsiteX3" fmla="*/ 3545394 w 7775525"/>
              <a:gd name="connsiteY3" fmla="*/ 2842848 h 2849512"/>
              <a:gd name="connsiteX4" fmla="*/ 3000617 w 7775525"/>
              <a:gd name="connsiteY4" fmla="*/ 2627535 h 2849512"/>
              <a:gd name="connsiteX5" fmla="*/ 0 w 7775525"/>
              <a:gd name="connsiteY5" fmla="*/ 0 h 2849512"/>
              <a:gd name="connsiteX0" fmla="*/ 0 w 7489235"/>
              <a:gd name="connsiteY0" fmla="*/ 0 h 2849512"/>
              <a:gd name="connsiteX1" fmla="*/ 7462654 w 7489235"/>
              <a:gd name="connsiteY1" fmla="*/ 1905 h 2849512"/>
              <a:gd name="connsiteX2" fmla="*/ 7489235 w 7489235"/>
              <a:gd name="connsiteY2" fmla="*/ 2848315 h 2849512"/>
              <a:gd name="connsiteX3" fmla="*/ 3545394 w 7489235"/>
              <a:gd name="connsiteY3" fmla="*/ 2842848 h 2849512"/>
              <a:gd name="connsiteX4" fmla="*/ 3000617 w 7489235"/>
              <a:gd name="connsiteY4" fmla="*/ 2627535 h 2849512"/>
              <a:gd name="connsiteX5" fmla="*/ 0 w 7489235"/>
              <a:gd name="connsiteY5" fmla="*/ 0 h 2849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9235" h="2849512">
                <a:moveTo>
                  <a:pt x="0" y="0"/>
                </a:moveTo>
                <a:lnTo>
                  <a:pt x="7462654" y="1905"/>
                </a:lnTo>
                <a:lnTo>
                  <a:pt x="7489235" y="2848315"/>
                </a:lnTo>
                <a:cubicBezTo>
                  <a:pt x="7486480" y="2853078"/>
                  <a:pt x="3873777" y="2842039"/>
                  <a:pt x="3545394" y="2842848"/>
                </a:cubicBezTo>
                <a:cubicBezTo>
                  <a:pt x="3240582" y="2845812"/>
                  <a:pt x="3180020" y="2784366"/>
                  <a:pt x="3000617" y="2627535"/>
                </a:cubicBezTo>
                <a:cubicBezTo>
                  <a:pt x="3001390" y="2631772"/>
                  <a:pt x="1352176" y="1178278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r">
              <a:buNone/>
              <a:defRPr sz="120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Click on the center icon to insert an image. </a:t>
            </a:r>
            <a:br>
              <a:rPr lang="en-US" dirty="0"/>
            </a:br>
            <a:r>
              <a:rPr lang="en-US" dirty="0"/>
              <a:t>Crop the image if the proportions are incorrect.</a:t>
            </a:r>
            <a:br>
              <a:rPr lang="en-US" dirty="0"/>
            </a:br>
            <a:r>
              <a:rPr lang="en-US" dirty="0"/>
              <a:t>Many of the Group’s photos are available in the Mediabox (from your MyColas portal).</a:t>
            </a:r>
            <a:endParaRPr lang="fr-FR" dirty="0"/>
          </a:p>
        </p:txBody>
      </p:sp>
      <p:sp>
        <p:nvSpPr>
          <p:cNvPr id="24" name="Espace réservé pour une image  44">
            <a:extLst>
              <a:ext uri="{FF2B5EF4-FFF2-40B4-BE49-F238E27FC236}">
                <a16:creationId xmlns:a16="http://schemas.microsoft.com/office/drawing/2014/main" id="{F2CCFA2D-9483-63BF-CBE6-E50257EE53AF}"/>
              </a:ext>
            </a:extLst>
          </p:cNvPr>
          <p:cNvSpPr>
            <a:spLocks noGrp="1"/>
          </p:cNvSpPr>
          <p:nvPr userDrawn="1">
            <p:ph type="pic" sz="quarter" idx="16"/>
          </p:nvPr>
        </p:nvSpPr>
        <p:spPr>
          <a:xfrm>
            <a:off x="7185182" y="4306615"/>
            <a:ext cx="5012216" cy="2579894"/>
          </a:xfrm>
          <a:custGeom>
            <a:avLst/>
            <a:gdLst>
              <a:gd name="connsiteX0" fmla="*/ 0 w 5801446"/>
              <a:gd name="connsiteY0" fmla="*/ 0 h 6858000"/>
              <a:gd name="connsiteX1" fmla="*/ 5801446 w 5801446"/>
              <a:gd name="connsiteY1" fmla="*/ 0 h 6858000"/>
              <a:gd name="connsiteX2" fmla="*/ 5801446 w 5801446"/>
              <a:gd name="connsiteY2" fmla="*/ 6858000 h 6858000"/>
              <a:gd name="connsiteX3" fmla="*/ 1454575 w 5801446"/>
              <a:gd name="connsiteY3" fmla="*/ 6858000 h 6858000"/>
              <a:gd name="connsiteX4" fmla="*/ 1969356 w 5801446"/>
              <a:gd name="connsiteY4" fmla="*/ 4978388 h 6858000"/>
              <a:gd name="connsiteX0" fmla="*/ 0 w 5801446"/>
              <a:gd name="connsiteY0" fmla="*/ 0 h 6858000"/>
              <a:gd name="connsiteX1" fmla="*/ 5801446 w 5801446"/>
              <a:gd name="connsiteY1" fmla="*/ 0 h 6858000"/>
              <a:gd name="connsiteX2" fmla="*/ 5801446 w 5801446"/>
              <a:gd name="connsiteY2" fmla="*/ 6858000 h 6858000"/>
              <a:gd name="connsiteX3" fmla="*/ 1454575 w 5801446"/>
              <a:gd name="connsiteY3" fmla="*/ 6858000 h 6858000"/>
              <a:gd name="connsiteX4" fmla="*/ 1965390 w 5801446"/>
              <a:gd name="connsiteY4" fmla="*/ 5800725 h 6858000"/>
              <a:gd name="connsiteX5" fmla="*/ 1969356 w 5801446"/>
              <a:gd name="connsiteY5" fmla="*/ 4978388 h 6858000"/>
              <a:gd name="connsiteX6" fmla="*/ 0 w 5801446"/>
              <a:gd name="connsiteY6" fmla="*/ 0 h 6858000"/>
              <a:gd name="connsiteX0" fmla="*/ 0 w 5801446"/>
              <a:gd name="connsiteY0" fmla="*/ 0 h 6858022"/>
              <a:gd name="connsiteX1" fmla="*/ 5801446 w 5801446"/>
              <a:gd name="connsiteY1" fmla="*/ 0 h 6858022"/>
              <a:gd name="connsiteX2" fmla="*/ 5801446 w 5801446"/>
              <a:gd name="connsiteY2" fmla="*/ 6858000 h 6858022"/>
              <a:gd name="connsiteX3" fmla="*/ 1454575 w 5801446"/>
              <a:gd name="connsiteY3" fmla="*/ 6858000 h 6858022"/>
              <a:gd name="connsiteX4" fmla="*/ 1965390 w 5801446"/>
              <a:gd name="connsiteY4" fmla="*/ 5800725 h 6858022"/>
              <a:gd name="connsiteX5" fmla="*/ 1969356 w 5801446"/>
              <a:gd name="connsiteY5" fmla="*/ 4978388 h 6858022"/>
              <a:gd name="connsiteX6" fmla="*/ 0 w 5801446"/>
              <a:gd name="connsiteY6" fmla="*/ 0 h 6858022"/>
              <a:gd name="connsiteX0" fmla="*/ 0 w 5801446"/>
              <a:gd name="connsiteY0" fmla="*/ 0 h 6858023"/>
              <a:gd name="connsiteX1" fmla="*/ 5801446 w 5801446"/>
              <a:gd name="connsiteY1" fmla="*/ 0 h 6858023"/>
              <a:gd name="connsiteX2" fmla="*/ 5801446 w 5801446"/>
              <a:gd name="connsiteY2" fmla="*/ 6858000 h 6858023"/>
              <a:gd name="connsiteX3" fmla="*/ 1454575 w 5801446"/>
              <a:gd name="connsiteY3" fmla="*/ 6858000 h 6858023"/>
              <a:gd name="connsiteX4" fmla="*/ 1965390 w 5801446"/>
              <a:gd name="connsiteY4" fmla="*/ 5800725 h 6858023"/>
              <a:gd name="connsiteX5" fmla="*/ 1969356 w 5801446"/>
              <a:gd name="connsiteY5" fmla="*/ 4978388 h 6858023"/>
              <a:gd name="connsiteX6" fmla="*/ 0 w 5801446"/>
              <a:gd name="connsiteY6" fmla="*/ 0 h 6858023"/>
              <a:gd name="connsiteX0" fmla="*/ 0 w 5801446"/>
              <a:gd name="connsiteY0" fmla="*/ 0 h 6858023"/>
              <a:gd name="connsiteX1" fmla="*/ 5801446 w 5801446"/>
              <a:gd name="connsiteY1" fmla="*/ 0 h 6858023"/>
              <a:gd name="connsiteX2" fmla="*/ 5801446 w 5801446"/>
              <a:gd name="connsiteY2" fmla="*/ 6858000 h 6858023"/>
              <a:gd name="connsiteX3" fmla="*/ 1454575 w 5801446"/>
              <a:gd name="connsiteY3" fmla="*/ 6858000 h 6858023"/>
              <a:gd name="connsiteX4" fmla="*/ 1965390 w 5801446"/>
              <a:gd name="connsiteY4" fmla="*/ 5800725 h 6858023"/>
              <a:gd name="connsiteX5" fmla="*/ 1969356 w 5801446"/>
              <a:gd name="connsiteY5" fmla="*/ 4978388 h 6858023"/>
              <a:gd name="connsiteX6" fmla="*/ 0 w 5801446"/>
              <a:gd name="connsiteY6" fmla="*/ 0 h 6858023"/>
              <a:gd name="connsiteX0" fmla="*/ 0 w 5801446"/>
              <a:gd name="connsiteY0" fmla="*/ 0 h 6858023"/>
              <a:gd name="connsiteX1" fmla="*/ 5801446 w 5801446"/>
              <a:gd name="connsiteY1" fmla="*/ 0 h 6858023"/>
              <a:gd name="connsiteX2" fmla="*/ 5801446 w 5801446"/>
              <a:gd name="connsiteY2" fmla="*/ 6858000 h 6858023"/>
              <a:gd name="connsiteX3" fmla="*/ 1454575 w 5801446"/>
              <a:gd name="connsiteY3" fmla="*/ 6858000 h 6858023"/>
              <a:gd name="connsiteX4" fmla="*/ 1965390 w 5801446"/>
              <a:gd name="connsiteY4" fmla="*/ 5800725 h 6858023"/>
              <a:gd name="connsiteX5" fmla="*/ 2026506 w 5801446"/>
              <a:gd name="connsiteY5" fmla="*/ 5130788 h 6858023"/>
              <a:gd name="connsiteX6" fmla="*/ 0 w 5801446"/>
              <a:gd name="connsiteY6" fmla="*/ 0 h 6858023"/>
              <a:gd name="connsiteX0" fmla="*/ 0 w 5801446"/>
              <a:gd name="connsiteY0" fmla="*/ 0 h 6858023"/>
              <a:gd name="connsiteX1" fmla="*/ 5801446 w 5801446"/>
              <a:gd name="connsiteY1" fmla="*/ 0 h 6858023"/>
              <a:gd name="connsiteX2" fmla="*/ 5801446 w 5801446"/>
              <a:gd name="connsiteY2" fmla="*/ 6858000 h 6858023"/>
              <a:gd name="connsiteX3" fmla="*/ 1454575 w 5801446"/>
              <a:gd name="connsiteY3" fmla="*/ 6858000 h 6858023"/>
              <a:gd name="connsiteX4" fmla="*/ 1965390 w 5801446"/>
              <a:gd name="connsiteY4" fmla="*/ 5800725 h 6858023"/>
              <a:gd name="connsiteX5" fmla="*/ 2026506 w 5801446"/>
              <a:gd name="connsiteY5" fmla="*/ 5130788 h 6858023"/>
              <a:gd name="connsiteX6" fmla="*/ 0 w 5801446"/>
              <a:gd name="connsiteY6" fmla="*/ 0 h 6858023"/>
              <a:gd name="connsiteX0" fmla="*/ 0 w 5801446"/>
              <a:gd name="connsiteY0" fmla="*/ 0 h 6858023"/>
              <a:gd name="connsiteX1" fmla="*/ 5801446 w 5801446"/>
              <a:gd name="connsiteY1" fmla="*/ 0 h 6858023"/>
              <a:gd name="connsiteX2" fmla="*/ 5801446 w 5801446"/>
              <a:gd name="connsiteY2" fmla="*/ 6858000 h 6858023"/>
              <a:gd name="connsiteX3" fmla="*/ 1454575 w 5801446"/>
              <a:gd name="connsiteY3" fmla="*/ 6858000 h 6858023"/>
              <a:gd name="connsiteX4" fmla="*/ 1965390 w 5801446"/>
              <a:gd name="connsiteY4" fmla="*/ 5800725 h 6858023"/>
              <a:gd name="connsiteX5" fmla="*/ 2026506 w 5801446"/>
              <a:gd name="connsiteY5" fmla="*/ 5130788 h 6858023"/>
              <a:gd name="connsiteX6" fmla="*/ 0 w 5801446"/>
              <a:gd name="connsiteY6" fmla="*/ 0 h 6858023"/>
              <a:gd name="connsiteX0" fmla="*/ 0 w 5801446"/>
              <a:gd name="connsiteY0" fmla="*/ 0 h 6858023"/>
              <a:gd name="connsiteX1" fmla="*/ 5801446 w 5801446"/>
              <a:gd name="connsiteY1" fmla="*/ 0 h 6858023"/>
              <a:gd name="connsiteX2" fmla="*/ 5801446 w 5801446"/>
              <a:gd name="connsiteY2" fmla="*/ 6858000 h 6858023"/>
              <a:gd name="connsiteX3" fmla="*/ 1454575 w 5801446"/>
              <a:gd name="connsiteY3" fmla="*/ 6858000 h 6858023"/>
              <a:gd name="connsiteX4" fmla="*/ 1965390 w 5801446"/>
              <a:gd name="connsiteY4" fmla="*/ 5800725 h 6858023"/>
              <a:gd name="connsiteX5" fmla="*/ 2026506 w 5801446"/>
              <a:gd name="connsiteY5" fmla="*/ 5130788 h 6858023"/>
              <a:gd name="connsiteX6" fmla="*/ 0 w 5801446"/>
              <a:gd name="connsiteY6" fmla="*/ 0 h 6858023"/>
              <a:gd name="connsiteX0" fmla="*/ 0 w 5801446"/>
              <a:gd name="connsiteY0" fmla="*/ 0 h 6858024"/>
              <a:gd name="connsiteX1" fmla="*/ 5801446 w 5801446"/>
              <a:gd name="connsiteY1" fmla="*/ 0 h 6858024"/>
              <a:gd name="connsiteX2" fmla="*/ 5801446 w 5801446"/>
              <a:gd name="connsiteY2" fmla="*/ 6858000 h 6858024"/>
              <a:gd name="connsiteX3" fmla="*/ 1454575 w 5801446"/>
              <a:gd name="connsiteY3" fmla="*/ 6858000 h 6858024"/>
              <a:gd name="connsiteX4" fmla="*/ 1965390 w 5801446"/>
              <a:gd name="connsiteY4" fmla="*/ 5800725 h 6858024"/>
              <a:gd name="connsiteX5" fmla="*/ 2026506 w 5801446"/>
              <a:gd name="connsiteY5" fmla="*/ 5130788 h 6858024"/>
              <a:gd name="connsiteX6" fmla="*/ 0 w 5801446"/>
              <a:gd name="connsiteY6" fmla="*/ 0 h 6858024"/>
              <a:gd name="connsiteX0" fmla="*/ 0 w 5801446"/>
              <a:gd name="connsiteY0" fmla="*/ 0 h 6858024"/>
              <a:gd name="connsiteX1" fmla="*/ 5801446 w 5801446"/>
              <a:gd name="connsiteY1" fmla="*/ 0 h 6858024"/>
              <a:gd name="connsiteX2" fmla="*/ 5801446 w 5801446"/>
              <a:gd name="connsiteY2" fmla="*/ 6858000 h 6858024"/>
              <a:gd name="connsiteX3" fmla="*/ 1454575 w 5801446"/>
              <a:gd name="connsiteY3" fmla="*/ 6858000 h 6858024"/>
              <a:gd name="connsiteX4" fmla="*/ 1965390 w 5801446"/>
              <a:gd name="connsiteY4" fmla="*/ 5800725 h 6858024"/>
              <a:gd name="connsiteX5" fmla="*/ 1931256 w 5801446"/>
              <a:gd name="connsiteY5" fmla="*/ 4892663 h 6858024"/>
              <a:gd name="connsiteX6" fmla="*/ 0 w 5801446"/>
              <a:gd name="connsiteY6" fmla="*/ 0 h 6858024"/>
              <a:gd name="connsiteX0" fmla="*/ 0 w 5801446"/>
              <a:gd name="connsiteY0" fmla="*/ 0 h 6858018"/>
              <a:gd name="connsiteX1" fmla="*/ 5801446 w 5801446"/>
              <a:gd name="connsiteY1" fmla="*/ 0 h 6858018"/>
              <a:gd name="connsiteX2" fmla="*/ 5801446 w 5801446"/>
              <a:gd name="connsiteY2" fmla="*/ 6858000 h 6858018"/>
              <a:gd name="connsiteX3" fmla="*/ 1454575 w 5801446"/>
              <a:gd name="connsiteY3" fmla="*/ 6858000 h 6858018"/>
              <a:gd name="connsiteX4" fmla="*/ 2041590 w 5801446"/>
              <a:gd name="connsiteY4" fmla="*/ 5572125 h 6858018"/>
              <a:gd name="connsiteX5" fmla="*/ 1931256 w 5801446"/>
              <a:gd name="connsiteY5" fmla="*/ 4892663 h 6858018"/>
              <a:gd name="connsiteX6" fmla="*/ 0 w 5801446"/>
              <a:gd name="connsiteY6" fmla="*/ 0 h 6858018"/>
              <a:gd name="connsiteX0" fmla="*/ 0 w 5801446"/>
              <a:gd name="connsiteY0" fmla="*/ 0 h 6858017"/>
              <a:gd name="connsiteX1" fmla="*/ 5801446 w 5801446"/>
              <a:gd name="connsiteY1" fmla="*/ 0 h 6858017"/>
              <a:gd name="connsiteX2" fmla="*/ 5801446 w 5801446"/>
              <a:gd name="connsiteY2" fmla="*/ 6858000 h 6858017"/>
              <a:gd name="connsiteX3" fmla="*/ 1454575 w 5801446"/>
              <a:gd name="connsiteY3" fmla="*/ 6858000 h 6858017"/>
              <a:gd name="connsiteX4" fmla="*/ 2013015 w 5801446"/>
              <a:gd name="connsiteY4" fmla="*/ 5534025 h 6858017"/>
              <a:gd name="connsiteX5" fmla="*/ 1931256 w 5801446"/>
              <a:gd name="connsiteY5" fmla="*/ 4892663 h 6858017"/>
              <a:gd name="connsiteX6" fmla="*/ 0 w 5801446"/>
              <a:gd name="connsiteY6" fmla="*/ 0 h 6858017"/>
              <a:gd name="connsiteX0" fmla="*/ 0 w 5801446"/>
              <a:gd name="connsiteY0" fmla="*/ 0 h 6858017"/>
              <a:gd name="connsiteX1" fmla="*/ 5801446 w 5801446"/>
              <a:gd name="connsiteY1" fmla="*/ 0 h 6858017"/>
              <a:gd name="connsiteX2" fmla="*/ 5801446 w 5801446"/>
              <a:gd name="connsiteY2" fmla="*/ 6858000 h 6858017"/>
              <a:gd name="connsiteX3" fmla="*/ 1540300 w 5801446"/>
              <a:gd name="connsiteY3" fmla="*/ 6858000 h 6858017"/>
              <a:gd name="connsiteX4" fmla="*/ 2013015 w 5801446"/>
              <a:gd name="connsiteY4" fmla="*/ 5534025 h 6858017"/>
              <a:gd name="connsiteX5" fmla="*/ 1931256 w 5801446"/>
              <a:gd name="connsiteY5" fmla="*/ 4892663 h 6858017"/>
              <a:gd name="connsiteX6" fmla="*/ 0 w 5801446"/>
              <a:gd name="connsiteY6" fmla="*/ 0 h 6858017"/>
              <a:gd name="connsiteX0" fmla="*/ 0 w 5801446"/>
              <a:gd name="connsiteY0" fmla="*/ 0 h 6858017"/>
              <a:gd name="connsiteX1" fmla="*/ 5801446 w 5801446"/>
              <a:gd name="connsiteY1" fmla="*/ 0 h 6858017"/>
              <a:gd name="connsiteX2" fmla="*/ 5801446 w 5801446"/>
              <a:gd name="connsiteY2" fmla="*/ 6858000 h 6858017"/>
              <a:gd name="connsiteX3" fmla="*/ 1511725 w 5801446"/>
              <a:gd name="connsiteY3" fmla="*/ 6858000 h 6858017"/>
              <a:gd name="connsiteX4" fmla="*/ 2013015 w 5801446"/>
              <a:gd name="connsiteY4" fmla="*/ 5534025 h 6858017"/>
              <a:gd name="connsiteX5" fmla="*/ 1931256 w 5801446"/>
              <a:gd name="connsiteY5" fmla="*/ 4892663 h 6858017"/>
              <a:gd name="connsiteX6" fmla="*/ 0 w 5801446"/>
              <a:gd name="connsiteY6" fmla="*/ 0 h 6858017"/>
              <a:gd name="connsiteX0" fmla="*/ 0 w 5801446"/>
              <a:gd name="connsiteY0" fmla="*/ 0 h 6858017"/>
              <a:gd name="connsiteX1" fmla="*/ 5801446 w 5801446"/>
              <a:gd name="connsiteY1" fmla="*/ 0 h 6858017"/>
              <a:gd name="connsiteX2" fmla="*/ 5801446 w 5801446"/>
              <a:gd name="connsiteY2" fmla="*/ 6858000 h 6858017"/>
              <a:gd name="connsiteX3" fmla="*/ 1511725 w 5801446"/>
              <a:gd name="connsiteY3" fmla="*/ 6858000 h 6858017"/>
              <a:gd name="connsiteX4" fmla="*/ 2013015 w 5801446"/>
              <a:gd name="connsiteY4" fmla="*/ 5534025 h 6858017"/>
              <a:gd name="connsiteX5" fmla="*/ 2023590 w 5801446"/>
              <a:gd name="connsiteY5" fmla="*/ 4865856 h 6858017"/>
              <a:gd name="connsiteX6" fmla="*/ 0 w 5801446"/>
              <a:gd name="connsiteY6" fmla="*/ 0 h 6858017"/>
              <a:gd name="connsiteX0" fmla="*/ 0 w 5801446"/>
              <a:gd name="connsiteY0" fmla="*/ 0 h 6858017"/>
              <a:gd name="connsiteX1" fmla="*/ 5801446 w 5801446"/>
              <a:gd name="connsiteY1" fmla="*/ 0 h 6858017"/>
              <a:gd name="connsiteX2" fmla="*/ 5801446 w 5801446"/>
              <a:gd name="connsiteY2" fmla="*/ 6858000 h 6858017"/>
              <a:gd name="connsiteX3" fmla="*/ 1511725 w 5801446"/>
              <a:gd name="connsiteY3" fmla="*/ 6858000 h 6858017"/>
              <a:gd name="connsiteX4" fmla="*/ 2102370 w 5801446"/>
              <a:gd name="connsiteY4" fmla="*/ 5557853 h 6858017"/>
              <a:gd name="connsiteX5" fmla="*/ 2023590 w 5801446"/>
              <a:gd name="connsiteY5" fmla="*/ 4865856 h 6858017"/>
              <a:gd name="connsiteX6" fmla="*/ 0 w 5801446"/>
              <a:gd name="connsiteY6" fmla="*/ 0 h 6858017"/>
              <a:gd name="connsiteX0" fmla="*/ 0 w 5801446"/>
              <a:gd name="connsiteY0" fmla="*/ 0 h 6858017"/>
              <a:gd name="connsiteX1" fmla="*/ 5801446 w 5801446"/>
              <a:gd name="connsiteY1" fmla="*/ 0 h 6858017"/>
              <a:gd name="connsiteX2" fmla="*/ 5801446 w 5801446"/>
              <a:gd name="connsiteY2" fmla="*/ 6858000 h 6858017"/>
              <a:gd name="connsiteX3" fmla="*/ 1511725 w 5801446"/>
              <a:gd name="connsiteY3" fmla="*/ 6858000 h 6858017"/>
              <a:gd name="connsiteX4" fmla="*/ 2102370 w 5801446"/>
              <a:gd name="connsiteY4" fmla="*/ 5557853 h 6858017"/>
              <a:gd name="connsiteX5" fmla="*/ 2023590 w 5801446"/>
              <a:gd name="connsiteY5" fmla="*/ 4865856 h 6858017"/>
              <a:gd name="connsiteX6" fmla="*/ 0 w 5801446"/>
              <a:gd name="connsiteY6" fmla="*/ 0 h 6858017"/>
              <a:gd name="connsiteX0" fmla="*/ 0 w 5801446"/>
              <a:gd name="connsiteY0" fmla="*/ 0 h 6860995"/>
              <a:gd name="connsiteX1" fmla="*/ 5801446 w 5801446"/>
              <a:gd name="connsiteY1" fmla="*/ 0 h 6860995"/>
              <a:gd name="connsiteX2" fmla="*/ 5801446 w 5801446"/>
              <a:gd name="connsiteY2" fmla="*/ 6858000 h 6860995"/>
              <a:gd name="connsiteX3" fmla="*/ 1612994 w 5801446"/>
              <a:gd name="connsiteY3" fmla="*/ 6860978 h 6860995"/>
              <a:gd name="connsiteX4" fmla="*/ 2102370 w 5801446"/>
              <a:gd name="connsiteY4" fmla="*/ 5557853 h 6860995"/>
              <a:gd name="connsiteX5" fmla="*/ 2023590 w 5801446"/>
              <a:gd name="connsiteY5" fmla="*/ 4865856 h 6860995"/>
              <a:gd name="connsiteX6" fmla="*/ 0 w 5801446"/>
              <a:gd name="connsiteY6" fmla="*/ 0 h 6860995"/>
              <a:gd name="connsiteX0" fmla="*/ 0 w 5801446"/>
              <a:gd name="connsiteY0" fmla="*/ 0 h 6860996"/>
              <a:gd name="connsiteX1" fmla="*/ 5801446 w 5801446"/>
              <a:gd name="connsiteY1" fmla="*/ 0 h 6860996"/>
              <a:gd name="connsiteX2" fmla="*/ 5801446 w 5801446"/>
              <a:gd name="connsiteY2" fmla="*/ 6858000 h 6860996"/>
              <a:gd name="connsiteX3" fmla="*/ 1612994 w 5801446"/>
              <a:gd name="connsiteY3" fmla="*/ 6860978 h 6860996"/>
              <a:gd name="connsiteX4" fmla="*/ 2102370 w 5801446"/>
              <a:gd name="connsiteY4" fmla="*/ 5557853 h 6860996"/>
              <a:gd name="connsiteX5" fmla="*/ 2023590 w 5801446"/>
              <a:gd name="connsiteY5" fmla="*/ 4865856 h 6860996"/>
              <a:gd name="connsiteX6" fmla="*/ 0 w 5801446"/>
              <a:gd name="connsiteY6" fmla="*/ 0 h 6860996"/>
              <a:gd name="connsiteX0" fmla="*/ 0 w 5801446"/>
              <a:gd name="connsiteY0" fmla="*/ 0 h 6860996"/>
              <a:gd name="connsiteX1" fmla="*/ 5801446 w 5801446"/>
              <a:gd name="connsiteY1" fmla="*/ 0 h 6860996"/>
              <a:gd name="connsiteX2" fmla="*/ 5801446 w 5801446"/>
              <a:gd name="connsiteY2" fmla="*/ 6858000 h 6860996"/>
              <a:gd name="connsiteX3" fmla="*/ 1612994 w 5801446"/>
              <a:gd name="connsiteY3" fmla="*/ 6860978 h 6860996"/>
              <a:gd name="connsiteX4" fmla="*/ 2102370 w 5801446"/>
              <a:gd name="connsiteY4" fmla="*/ 5557853 h 6860996"/>
              <a:gd name="connsiteX5" fmla="*/ 2047036 w 5801446"/>
              <a:gd name="connsiteY5" fmla="*/ 4865856 h 6860996"/>
              <a:gd name="connsiteX6" fmla="*/ 0 w 5801446"/>
              <a:gd name="connsiteY6" fmla="*/ 0 h 6860996"/>
              <a:gd name="connsiteX0" fmla="*/ 0 w 5801446"/>
              <a:gd name="connsiteY0" fmla="*/ 0 h 6860996"/>
              <a:gd name="connsiteX1" fmla="*/ 5801446 w 5801446"/>
              <a:gd name="connsiteY1" fmla="*/ 0 h 6860996"/>
              <a:gd name="connsiteX2" fmla="*/ 5801446 w 5801446"/>
              <a:gd name="connsiteY2" fmla="*/ 6858000 h 6860996"/>
              <a:gd name="connsiteX3" fmla="*/ 1612994 w 5801446"/>
              <a:gd name="connsiteY3" fmla="*/ 6860978 h 6860996"/>
              <a:gd name="connsiteX4" fmla="*/ 2111163 w 5801446"/>
              <a:gd name="connsiteY4" fmla="*/ 5563715 h 6860996"/>
              <a:gd name="connsiteX5" fmla="*/ 2047036 w 5801446"/>
              <a:gd name="connsiteY5" fmla="*/ 4865856 h 6860996"/>
              <a:gd name="connsiteX6" fmla="*/ 0 w 5801446"/>
              <a:gd name="connsiteY6" fmla="*/ 0 h 6860996"/>
              <a:gd name="connsiteX0" fmla="*/ 0 w 5801446"/>
              <a:gd name="connsiteY0" fmla="*/ 0 h 6860996"/>
              <a:gd name="connsiteX1" fmla="*/ 5801446 w 5801446"/>
              <a:gd name="connsiteY1" fmla="*/ 0 h 6860996"/>
              <a:gd name="connsiteX2" fmla="*/ 5801446 w 5801446"/>
              <a:gd name="connsiteY2" fmla="*/ 6858000 h 6860996"/>
              <a:gd name="connsiteX3" fmla="*/ 1612994 w 5801446"/>
              <a:gd name="connsiteY3" fmla="*/ 6860978 h 6860996"/>
              <a:gd name="connsiteX4" fmla="*/ 2111163 w 5801446"/>
              <a:gd name="connsiteY4" fmla="*/ 5563715 h 6860996"/>
              <a:gd name="connsiteX5" fmla="*/ 2047036 w 5801446"/>
              <a:gd name="connsiteY5" fmla="*/ 4865856 h 6860996"/>
              <a:gd name="connsiteX6" fmla="*/ 0 w 5801446"/>
              <a:gd name="connsiteY6" fmla="*/ 0 h 6860996"/>
              <a:gd name="connsiteX0" fmla="*/ 0 w 5801446"/>
              <a:gd name="connsiteY0" fmla="*/ 0 h 6869788"/>
              <a:gd name="connsiteX1" fmla="*/ 5801446 w 5801446"/>
              <a:gd name="connsiteY1" fmla="*/ 0 h 6869788"/>
              <a:gd name="connsiteX2" fmla="*/ 5801446 w 5801446"/>
              <a:gd name="connsiteY2" fmla="*/ 6858000 h 6869788"/>
              <a:gd name="connsiteX3" fmla="*/ 1621786 w 5801446"/>
              <a:gd name="connsiteY3" fmla="*/ 6869770 h 6869788"/>
              <a:gd name="connsiteX4" fmla="*/ 2111163 w 5801446"/>
              <a:gd name="connsiteY4" fmla="*/ 5563715 h 6869788"/>
              <a:gd name="connsiteX5" fmla="*/ 2047036 w 5801446"/>
              <a:gd name="connsiteY5" fmla="*/ 4865856 h 6869788"/>
              <a:gd name="connsiteX6" fmla="*/ 0 w 5801446"/>
              <a:gd name="connsiteY6" fmla="*/ 0 h 6869788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862251 w 5616661"/>
              <a:gd name="connsiteY5" fmla="*/ 4867761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862251 w 5616661"/>
              <a:gd name="connsiteY5" fmla="*/ 4867761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862251 w 5616661"/>
              <a:gd name="connsiteY5" fmla="*/ 4867761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862251 w 5616661"/>
              <a:gd name="connsiteY5" fmla="*/ 488109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968931 w 5616661"/>
              <a:gd name="connsiteY5" fmla="*/ 498015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890183 w 5616661"/>
              <a:gd name="connsiteY4" fmla="*/ 5563715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35903 w 5616661"/>
              <a:gd name="connsiteY4" fmla="*/ 5544665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35903 w 5616661"/>
              <a:gd name="connsiteY4" fmla="*/ 5544665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35903 w 5616661"/>
              <a:gd name="connsiteY4" fmla="*/ 5544665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35903 w 5616661"/>
              <a:gd name="connsiteY4" fmla="*/ 5544665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7504455"/>
              <a:gd name="connsiteY0" fmla="*/ 0 h 6871693"/>
              <a:gd name="connsiteX1" fmla="*/ 7504455 w 7504455"/>
              <a:gd name="connsiteY1" fmla="*/ 1905 h 6871693"/>
              <a:gd name="connsiteX2" fmla="*/ 7504455 w 7504455"/>
              <a:gd name="connsiteY2" fmla="*/ 6859905 h 6871693"/>
              <a:gd name="connsiteX3" fmla="*/ 3324795 w 7504455"/>
              <a:gd name="connsiteY3" fmla="*/ 6871675 h 6871693"/>
              <a:gd name="connsiteX4" fmla="*/ 3823697 w 7504455"/>
              <a:gd name="connsiteY4" fmla="*/ 5544665 h 6871693"/>
              <a:gd name="connsiteX5" fmla="*/ 3805290 w 7504455"/>
              <a:gd name="connsiteY5" fmla="*/ 5025876 h 6871693"/>
              <a:gd name="connsiteX6" fmla="*/ 0 w 7504455"/>
              <a:gd name="connsiteY6" fmla="*/ 0 h 6871693"/>
              <a:gd name="connsiteX0" fmla="*/ 0 w 7389502"/>
              <a:gd name="connsiteY0" fmla="*/ 34671 h 6869788"/>
              <a:gd name="connsiteX1" fmla="*/ 7389502 w 7389502"/>
              <a:gd name="connsiteY1" fmla="*/ 0 h 6869788"/>
              <a:gd name="connsiteX2" fmla="*/ 7389502 w 7389502"/>
              <a:gd name="connsiteY2" fmla="*/ 6858000 h 6869788"/>
              <a:gd name="connsiteX3" fmla="*/ 3209842 w 7389502"/>
              <a:gd name="connsiteY3" fmla="*/ 6869770 h 6869788"/>
              <a:gd name="connsiteX4" fmla="*/ 3708744 w 7389502"/>
              <a:gd name="connsiteY4" fmla="*/ 5542760 h 6869788"/>
              <a:gd name="connsiteX5" fmla="*/ 3690337 w 7389502"/>
              <a:gd name="connsiteY5" fmla="*/ 5023971 h 6869788"/>
              <a:gd name="connsiteX6" fmla="*/ 0 w 7389502"/>
              <a:gd name="connsiteY6" fmla="*/ 34671 h 6869788"/>
              <a:gd name="connsiteX0" fmla="*/ 0 w 7462654"/>
              <a:gd name="connsiteY0" fmla="*/ 0 h 6871693"/>
              <a:gd name="connsiteX1" fmla="*/ 7462654 w 7462654"/>
              <a:gd name="connsiteY1" fmla="*/ 1905 h 6871693"/>
              <a:gd name="connsiteX2" fmla="*/ 7462654 w 7462654"/>
              <a:gd name="connsiteY2" fmla="*/ 6859905 h 6871693"/>
              <a:gd name="connsiteX3" fmla="*/ 3282994 w 7462654"/>
              <a:gd name="connsiteY3" fmla="*/ 6871675 h 6871693"/>
              <a:gd name="connsiteX4" fmla="*/ 3781896 w 7462654"/>
              <a:gd name="connsiteY4" fmla="*/ 5544665 h 6871693"/>
              <a:gd name="connsiteX5" fmla="*/ 3763489 w 7462654"/>
              <a:gd name="connsiteY5" fmla="*/ 5025876 h 6871693"/>
              <a:gd name="connsiteX6" fmla="*/ 0 w 7462654"/>
              <a:gd name="connsiteY6" fmla="*/ 0 h 6871693"/>
              <a:gd name="connsiteX0" fmla="*/ 0 w 7462654"/>
              <a:gd name="connsiteY0" fmla="*/ 0 h 6871693"/>
              <a:gd name="connsiteX1" fmla="*/ 7462654 w 7462654"/>
              <a:gd name="connsiteY1" fmla="*/ 1905 h 6871693"/>
              <a:gd name="connsiteX2" fmla="*/ 7462654 w 7462654"/>
              <a:gd name="connsiteY2" fmla="*/ 6859905 h 6871693"/>
              <a:gd name="connsiteX3" fmla="*/ 3282994 w 7462654"/>
              <a:gd name="connsiteY3" fmla="*/ 6871675 h 6871693"/>
              <a:gd name="connsiteX4" fmla="*/ 3781896 w 7462654"/>
              <a:gd name="connsiteY4" fmla="*/ 5544665 h 6871693"/>
              <a:gd name="connsiteX5" fmla="*/ 5054099 w 7462654"/>
              <a:gd name="connsiteY5" fmla="*/ 4090575 h 6871693"/>
              <a:gd name="connsiteX6" fmla="*/ 0 w 7462654"/>
              <a:gd name="connsiteY6" fmla="*/ 0 h 6871693"/>
              <a:gd name="connsiteX0" fmla="*/ 0 w 7462654"/>
              <a:gd name="connsiteY0" fmla="*/ 0 h 6871693"/>
              <a:gd name="connsiteX1" fmla="*/ 7462654 w 7462654"/>
              <a:gd name="connsiteY1" fmla="*/ 1905 h 6871693"/>
              <a:gd name="connsiteX2" fmla="*/ 7462654 w 7462654"/>
              <a:gd name="connsiteY2" fmla="*/ 6859905 h 6871693"/>
              <a:gd name="connsiteX3" fmla="*/ 3282994 w 7462654"/>
              <a:gd name="connsiteY3" fmla="*/ 6871675 h 6871693"/>
              <a:gd name="connsiteX4" fmla="*/ 3781896 w 7462654"/>
              <a:gd name="connsiteY4" fmla="*/ 5544665 h 6871693"/>
              <a:gd name="connsiteX5" fmla="*/ 3413404 w 7462654"/>
              <a:gd name="connsiteY5" fmla="*/ 2789514 h 6871693"/>
              <a:gd name="connsiteX6" fmla="*/ 0 w 7462654"/>
              <a:gd name="connsiteY6" fmla="*/ 0 h 6871693"/>
              <a:gd name="connsiteX0" fmla="*/ 0 w 7462654"/>
              <a:gd name="connsiteY0" fmla="*/ 0 h 6871693"/>
              <a:gd name="connsiteX1" fmla="*/ 7462654 w 7462654"/>
              <a:gd name="connsiteY1" fmla="*/ 1905 h 6871693"/>
              <a:gd name="connsiteX2" fmla="*/ 7462654 w 7462654"/>
              <a:gd name="connsiteY2" fmla="*/ 6859905 h 6871693"/>
              <a:gd name="connsiteX3" fmla="*/ 3282994 w 7462654"/>
              <a:gd name="connsiteY3" fmla="*/ 6871675 h 6871693"/>
              <a:gd name="connsiteX4" fmla="*/ 3781896 w 7462654"/>
              <a:gd name="connsiteY4" fmla="*/ 5544665 h 6871693"/>
              <a:gd name="connsiteX5" fmla="*/ 3105120 w 7462654"/>
              <a:gd name="connsiteY5" fmla="*/ 2711137 h 6871693"/>
              <a:gd name="connsiteX6" fmla="*/ 0 w 7462654"/>
              <a:gd name="connsiteY6" fmla="*/ 0 h 6871693"/>
              <a:gd name="connsiteX0" fmla="*/ 0 w 7462654"/>
              <a:gd name="connsiteY0" fmla="*/ 0 h 6871693"/>
              <a:gd name="connsiteX1" fmla="*/ 7462654 w 7462654"/>
              <a:gd name="connsiteY1" fmla="*/ 1905 h 6871693"/>
              <a:gd name="connsiteX2" fmla="*/ 7462654 w 7462654"/>
              <a:gd name="connsiteY2" fmla="*/ 6859905 h 6871693"/>
              <a:gd name="connsiteX3" fmla="*/ 3282994 w 7462654"/>
              <a:gd name="connsiteY3" fmla="*/ 6871675 h 6871693"/>
              <a:gd name="connsiteX4" fmla="*/ 3781896 w 7462654"/>
              <a:gd name="connsiteY4" fmla="*/ 5544665 h 6871693"/>
              <a:gd name="connsiteX5" fmla="*/ 3105120 w 7462654"/>
              <a:gd name="connsiteY5" fmla="*/ 2711137 h 6871693"/>
              <a:gd name="connsiteX6" fmla="*/ 0 w 7462654"/>
              <a:gd name="connsiteY6" fmla="*/ 0 h 6871693"/>
              <a:gd name="connsiteX0" fmla="*/ 0 w 7462654"/>
              <a:gd name="connsiteY0" fmla="*/ 0 h 6871693"/>
              <a:gd name="connsiteX1" fmla="*/ 7462654 w 7462654"/>
              <a:gd name="connsiteY1" fmla="*/ 1905 h 6871693"/>
              <a:gd name="connsiteX2" fmla="*/ 7462654 w 7462654"/>
              <a:gd name="connsiteY2" fmla="*/ 6859905 h 6871693"/>
              <a:gd name="connsiteX3" fmla="*/ 3282994 w 7462654"/>
              <a:gd name="connsiteY3" fmla="*/ 6871675 h 6871693"/>
              <a:gd name="connsiteX4" fmla="*/ 3781896 w 7462654"/>
              <a:gd name="connsiteY4" fmla="*/ 5544665 h 6871693"/>
              <a:gd name="connsiteX5" fmla="*/ 3105120 w 7462654"/>
              <a:gd name="connsiteY5" fmla="*/ 2711137 h 6871693"/>
              <a:gd name="connsiteX6" fmla="*/ 0 w 7462654"/>
              <a:gd name="connsiteY6" fmla="*/ 0 h 6871693"/>
              <a:gd name="connsiteX0" fmla="*/ 0 w 7462654"/>
              <a:gd name="connsiteY0" fmla="*/ 0 h 6871693"/>
              <a:gd name="connsiteX1" fmla="*/ 7462654 w 7462654"/>
              <a:gd name="connsiteY1" fmla="*/ 1905 h 6871693"/>
              <a:gd name="connsiteX2" fmla="*/ 7462654 w 7462654"/>
              <a:gd name="connsiteY2" fmla="*/ 6859905 h 6871693"/>
              <a:gd name="connsiteX3" fmla="*/ 3282994 w 7462654"/>
              <a:gd name="connsiteY3" fmla="*/ 6871675 h 6871693"/>
              <a:gd name="connsiteX4" fmla="*/ 3781896 w 7462654"/>
              <a:gd name="connsiteY4" fmla="*/ 5544665 h 6871693"/>
              <a:gd name="connsiteX5" fmla="*/ 3000617 w 7462654"/>
              <a:gd name="connsiteY5" fmla="*/ 2627535 h 6871693"/>
              <a:gd name="connsiteX6" fmla="*/ 0 w 7462654"/>
              <a:gd name="connsiteY6" fmla="*/ 0 h 6871693"/>
              <a:gd name="connsiteX0" fmla="*/ 0 w 7462654"/>
              <a:gd name="connsiteY0" fmla="*/ 0 h 6871693"/>
              <a:gd name="connsiteX1" fmla="*/ 7462654 w 7462654"/>
              <a:gd name="connsiteY1" fmla="*/ 1905 h 6871693"/>
              <a:gd name="connsiteX2" fmla="*/ 7462654 w 7462654"/>
              <a:gd name="connsiteY2" fmla="*/ 6859905 h 6871693"/>
              <a:gd name="connsiteX3" fmla="*/ 3282994 w 7462654"/>
              <a:gd name="connsiteY3" fmla="*/ 6871675 h 6871693"/>
              <a:gd name="connsiteX4" fmla="*/ 3781896 w 7462654"/>
              <a:gd name="connsiteY4" fmla="*/ 5544665 h 6871693"/>
              <a:gd name="connsiteX5" fmla="*/ 3000617 w 7462654"/>
              <a:gd name="connsiteY5" fmla="*/ 2627535 h 6871693"/>
              <a:gd name="connsiteX6" fmla="*/ 0 w 7462654"/>
              <a:gd name="connsiteY6" fmla="*/ 0 h 6871693"/>
              <a:gd name="connsiteX0" fmla="*/ 0 w 7462654"/>
              <a:gd name="connsiteY0" fmla="*/ 0 h 6871679"/>
              <a:gd name="connsiteX1" fmla="*/ 7462654 w 7462654"/>
              <a:gd name="connsiteY1" fmla="*/ 1905 h 6871679"/>
              <a:gd name="connsiteX2" fmla="*/ 7462654 w 7462654"/>
              <a:gd name="connsiteY2" fmla="*/ 6859905 h 6871679"/>
              <a:gd name="connsiteX3" fmla="*/ 3282994 w 7462654"/>
              <a:gd name="connsiteY3" fmla="*/ 6871675 h 6871679"/>
              <a:gd name="connsiteX4" fmla="*/ 4116305 w 7462654"/>
              <a:gd name="connsiteY4" fmla="*/ 2487957 h 6871679"/>
              <a:gd name="connsiteX5" fmla="*/ 3000617 w 7462654"/>
              <a:gd name="connsiteY5" fmla="*/ 2627535 h 6871679"/>
              <a:gd name="connsiteX6" fmla="*/ 0 w 7462654"/>
              <a:gd name="connsiteY6" fmla="*/ 0 h 6871679"/>
              <a:gd name="connsiteX0" fmla="*/ 0 w 7462654"/>
              <a:gd name="connsiteY0" fmla="*/ 0 h 6871679"/>
              <a:gd name="connsiteX1" fmla="*/ 7462654 w 7462654"/>
              <a:gd name="connsiteY1" fmla="*/ 1905 h 6871679"/>
              <a:gd name="connsiteX2" fmla="*/ 7462654 w 7462654"/>
              <a:gd name="connsiteY2" fmla="*/ 6859905 h 6871679"/>
              <a:gd name="connsiteX3" fmla="*/ 3282994 w 7462654"/>
              <a:gd name="connsiteY3" fmla="*/ 6871675 h 6871679"/>
              <a:gd name="connsiteX4" fmla="*/ 3713969 w 7462654"/>
              <a:gd name="connsiteY4" fmla="*/ 2853717 h 6871679"/>
              <a:gd name="connsiteX5" fmla="*/ 3000617 w 7462654"/>
              <a:gd name="connsiteY5" fmla="*/ 2627535 h 6871679"/>
              <a:gd name="connsiteX6" fmla="*/ 0 w 7462654"/>
              <a:gd name="connsiteY6" fmla="*/ 0 h 6871679"/>
              <a:gd name="connsiteX0" fmla="*/ 0 w 7462654"/>
              <a:gd name="connsiteY0" fmla="*/ 0 h 6871679"/>
              <a:gd name="connsiteX1" fmla="*/ 7462654 w 7462654"/>
              <a:gd name="connsiteY1" fmla="*/ 1905 h 6871679"/>
              <a:gd name="connsiteX2" fmla="*/ 7462654 w 7462654"/>
              <a:gd name="connsiteY2" fmla="*/ 6859905 h 6871679"/>
              <a:gd name="connsiteX3" fmla="*/ 3282994 w 7462654"/>
              <a:gd name="connsiteY3" fmla="*/ 6871675 h 6871679"/>
              <a:gd name="connsiteX4" fmla="*/ 3713969 w 7462654"/>
              <a:gd name="connsiteY4" fmla="*/ 2853717 h 6871679"/>
              <a:gd name="connsiteX5" fmla="*/ 3000617 w 7462654"/>
              <a:gd name="connsiteY5" fmla="*/ 2627535 h 6871679"/>
              <a:gd name="connsiteX6" fmla="*/ 0 w 7462654"/>
              <a:gd name="connsiteY6" fmla="*/ 0 h 6871679"/>
              <a:gd name="connsiteX0" fmla="*/ 0 w 7462654"/>
              <a:gd name="connsiteY0" fmla="*/ 0 h 6871679"/>
              <a:gd name="connsiteX1" fmla="*/ 7462654 w 7462654"/>
              <a:gd name="connsiteY1" fmla="*/ 1905 h 6871679"/>
              <a:gd name="connsiteX2" fmla="*/ 7462654 w 7462654"/>
              <a:gd name="connsiteY2" fmla="*/ 6859905 h 6871679"/>
              <a:gd name="connsiteX3" fmla="*/ 3282994 w 7462654"/>
              <a:gd name="connsiteY3" fmla="*/ 6871675 h 6871679"/>
              <a:gd name="connsiteX4" fmla="*/ 3713969 w 7462654"/>
              <a:gd name="connsiteY4" fmla="*/ 2853717 h 6871679"/>
              <a:gd name="connsiteX5" fmla="*/ 3000617 w 7462654"/>
              <a:gd name="connsiteY5" fmla="*/ 2627535 h 6871679"/>
              <a:gd name="connsiteX6" fmla="*/ 0 w 7462654"/>
              <a:gd name="connsiteY6" fmla="*/ 0 h 6871679"/>
              <a:gd name="connsiteX0" fmla="*/ 0 w 7462654"/>
              <a:gd name="connsiteY0" fmla="*/ 0 h 6871679"/>
              <a:gd name="connsiteX1" fmla="*/ 7462654 w 7462654"/>
              <a:gd name="connsiteY1" fmla="*/ 1905 h 6871679"/>
              <a:gd name="connsiteX2" fmla="*/ 7462654 w 7462654"/>
              <a:gd name="connsiteY2" fmla="*/ 6859905 h 6871679"/>
              <a:gd name="connsiteX3" fmla="*/ 3282994 w 7462654"/>
              <a:gd name="connsiteY3" fmla="*/ 6871675 h 6871679"/>
              <a:gd name="connsiteX4" fmla="*/ 3599016 w 7462654"/>
              <a:gd name="connsiteY4" fmla="*/ 2848492 h 6871679"/>
              <a:gd name="connsiteX5" fmla="*/ 3000617 w 7462654"/>
              <a:gd name="connsiteY5" fmla="*/ 2627535 h 6871679"/>
              <a:gd name="connsiteX6" fmla="*/ 0 w 7462654"/>
              <a:gd name="connsiteY6" fmla="*/ 0 h 6871679"/>
              <a:gd name="connsiteX0" fmla="*/ 0 w 7462654"/>
              <a:gd name="connsiteY0" fmla="*/ 0 h 6871679"/>
              <a:gd name="connsiteX1" fmla="*/ 7462654 w 7462654"/>
              <a:gd name="connsiteY1" fmla="*/ 1905 h 6871679"/>
              <a:gd name="connsiteX2" fmla="*/ 7462654 w 7462654"/>
              <a:gd name="connsiteY2" fmla="*/ 6859905 h 6871679"/>
              <a:gd name="connsiteX3" fmla="*/ 3282994 w 7462654"/>
              <a:gd name="connsiteY3" fmla="*/ 6871675 h 6871679"/>
              <a:gd name="connsiteX4" fmla="*/ 3599016 w 7462654"/>
              <a:gd name="connsiteY4" fmla="*/ 2848492 h 6871679"/>
              <a:gd name="connsiteX5" fmla="*/ 3000617 w 7462654"/>
              <a:gd name="connsiteY5" fmla="*/ 2627535 h 6871679"/>
              <a:gd name="connsiteX6" fmla="*/ 0 w 7462654"/>
              <a:gd name="connsiteY6" fmla="*/ 0 h 6871679"/>
              <a:gd name="connsiteX0" fmla="*/ 0 w 7462654"/>
              <a:gd name="connsiteY0" fmla="*/ 0 h 6871679"/>
              <a:gd name="connsiteX1" fmla="*/ 7462654 w 7462654"/>
              <a:gd name="connsiteY1" fmla="*/ 1905 h 6871679"/>
              <a:gd name="connsiteX2" fmla="*/ 7462654 w 7462654"/>
              <a:gd name="connsiteY2" fmla="*/ 6859905 h 6871679"/>
              <a:gd name="connsiteX3" fmla="*/ 3282994 w 7462654"/>
              <a:gd name="connsiteY3" fmla="*/ 6871675 h 6871679"/>
              <a:gd name="connsiteX4" fmla="*/ 3545394 w 7462654"/>
              <a:gd name="connsiteY4" fmla="*/ 2842848 h 6871679"/>
              <a:gd name="connsiteX5" fmla="*/ 3000617 w 7462654"/>
              <a:gd name="connsiteY5" fmla="*/ 2627535 h 6871679"/>
              <a:gd name="connsiteX6" fmla="*/ 0 w 7462654"/>
              <a:gd name="connsiteY6" fmla="*/ 0 h 6871679"/>
              <a:gd name="connsiteX0" fmla="*/ 0 w 7462654"/>
              <a:gd name="connsiteY0" fmla="*/ 0 h 6871679"/>
              <a:gd name="connsiteX1" fmla="*/ 7462654 w 7462654"/>
              <a:gd name="connsiteY1" fmla="*/ 1905 h 6871679"/>
              <a:gd name="connsiteX2" fmla="*/ 7462654 w 7462654"/>
              <a:gd name="connsiteY2" fmla="*/ 6859905 h 6871679"/>
              <a:gd name="connsiteX3" fmla="*/ 3282994 w 7462654"/>
              <a:gd name="connsiteY3" fmla="*/ 6871675 h 6871679"/>
              <a:gd name="connsiteX4" fmla="*/ 3545394 w 7462654"/>
              <a:gd name="connsiteY4" fmla="*/ 2842848 h 6871679"/>
              <a:gd name="connsiteX5" fmla="*/ 3000617 w 7462654"/>
              <a:gd name="connsiteY5" fmla="*/ 2627535 h 6871679"/>
              <a:gd name="connsiteX6" fmla="*/ 0 w 7462654"/>
              <a:gd name="connsiteY6" fmla="*/ 0 h 6871679"/>
              <a:gd name="connsiteX0" fmla="*/ 0 w 7462654"/>
              <a:gd name="connsiteY0" fmla="*/ 0 h 6871679"/>
              <a:gd name="connsiteX1" fmla="*/ 7462654 w 7462654"/>
              <a:gd name="connsiteY1" fmla="*/ 1905 h 6871679"/>
              <a:gd name="connsiteX2" fmla="*/ 7462654 w 7462654"/>
              <a:gd name="connsiteY2" fmla="*/ 6859905 h 6871679"/>
              <a:gd name="connsiteX3" fmla="*/ 3282994 w 7462654"/>
              <a:gd name="connsiteY3" fmla="*/ 6871675 h 6871679"/>
              <a:gd name="connsiteX4" fmla="*/ 3545394 w 7462654"/>
              <a:gd name="connsiteY4" fmla="*/ 2842848 h 6871679"/>
              <a:gd name="connsiteX5" fmla="*/ 3000617 w 7462654"/>
              <a:gd name="connsiteY5" fmla="*/ 2627535 h 6871679"/>
              <a:gd name="connsiteX6" fmla="*/ 0 w 7462654"/>
              <a:gd name="connsiteY6" fmla="*/ 0 h 6871679"/>
              <a:gd name="connsiteX0" fmla="*/ 0 w 7462654"/>
              <a:gd name="connsiteY0" fmla="*/ 0 h 6871679"/>
              <a:gd name="connsiteX1" fmla="*/ 7462654 w 7462654"/>
              <a:gd name="connsiteY1" fmla="*/ 1905 h 6871679"/>
              <a:gd name="connsiteX2" fmla="*/ 7462654 w 7462654"/>
              <a:gd name="connsiteY2" fmla="*/ 6859905 h 6871679"/>
              <a:gd name="connsiteX3" fmla="*/ 3282994 w 7462654"/>
              <a:gd name="connsiteY3" fmla="*/ 6871675 h 6871679"/>
              <a:gd name="connsiteX4" fmla="*/ 3545394 w 7462654"/>
              <a:gd name="connsiteY4" fmla="*/ 2842848 h 6871679"/>
              <a:gd name="connsiteX5" fmla="*/ 3000617 w 7462654"/>
              <a:gd name="connsiteY5" fmla="*/ 2627535 h 6871679"/>
              <a:gd name="connsiteX6" fmla="*/ 0 w 7462654"/>
              <a:gd name="connsiteY6" fmla="*/ 0 h 6871679"/>
              <a:gd name="connsiteX0" fmla="*/ 0 w 7462654"/>
              <a:gd name="connsiteY0" fmla="*/ 0 h 6859905"/>
              <a:gd name="connsiteX1" fmla="*/ 7462654 w 7462654"/>
              <a:gd name="connsiteY1" fmla="*/ 1905 h 6859905"/>
              <a:gd name="connsiteX2" fmla="*/ 7462654 w 7462654"/>
              <a:gd name="connsiteY2" fmla="*/ 6859905 h 6859905"/>
              <a:gd name="connsiteX3" fmla="*/ 6948907 w 7462654"/>
              <a:gd name="connsiteY3" fmla="*/ 2557370 h 6859905"/>
              <a:gd name="connsiteX4" fmla="*/ 3545394 w 7462654"/>
              <a:gd name="connsiteY4" fmla="*/ 2842848 h 6859905"/>
              <a:gd name="connsiteX5" fmla="*/ 3000617 w 7462654"/>
              <a:gd name="connsiteY5" fmla="*/ 2627535 h 6859905"/>
              <a:gd name="connsiteX6" fmla="*/ 0 w 7462654"/>
              <a:gd name="connsiteY6" fmla="*/ 0 h 6859905"/>
              <a:gd name="connsiteX0" fmla="*/ 0 w 7470967"/>
              <a:gd name="connsiteY0" fmla="*/ 0 h 2842949"/>
              <a:gd name="connsiteX1" fmla="*/ 7462654 w 7470967"/>
              <a:gd name="connsiteY1" fmla="*/ 1905 h 2842949"/>
              <a:gd name="connsiteX2" fmla="*/ 7470967 w 7470967"/>
              <a:gd name="connsiteY2" fmla="*/ 1248814 h 2842949"/>
              <a:gd name="connsiteX3" fmla="*/ 6948907 w 7470967"/>
              <a:gd name="connsiteY3" fmla="*/ 2557370 h 2842949"/>
              <a:gd name="connsiteX4" fmla="*/ 3545394 w 7470967"/>
              <a:gd name="connsiteY4" fmla="*/ 2842848 h 2842949"/>
              <a:gd name="connsiteX5" fmla="*/ 3000617 w 7470967"/>
              <a:gd name="connsiteY5" fmla="*/ 2627535 h 2842949"/>
              <a:gd name="connsiteX6" fmla="*/ 0 w 7470967"/>
              <a:gd name="connsiteY6" fmla="*/ 0 h 2842949"/>
              <a:gd name="connsiteX0" fmla="*/ 0 w 7462654"/>
              <a:gd name="connsiteY0" fmla="*/ 0 h 2842949"/>
              <a:gd name="connsiteX1" fmla="*/ 7462654 w 7462654"/>
              <a:gd name="connsiteY1" fmla="*/ 1905 h 2842949"/>
              <a:gd name="connsiteX2" fmla="*/ 7321338 w 7462654"/>
              <a:gd name="connsiteY2" fmla="*/ 1398443 h 2842949"/>
              <a:gd name="connsiteX3" fmla="*/ 6948907 w 7462654"/>
              <a:gd name="connsiteY3" fmla="*/ 2557370 h 2842949"/>
              <a:gd name="connsiteX4" fmla="*/ 3545394 w 7462654"/>
              <a:gd name="connsiteY4" fmla="*/ 2842848 h 2842949"/>
              <a:gd name="connsiteX5" fmla="*/ 3000617 w 7462654"/>
              <a:gd name="connsiteY5" fmla="*/ 2627535 h 2842949"/>
              <a:gd name="connsiteX6" fmla="*/ 0 w 7462654"/>
              <a:gd name="connsiteY6" fmla="*/ 0 h 2842949"/>
              <a:gd name="connsiteX0" fmla="*/ 0 w 7462654"/>
              <a:gd name="connsiteY0" fmla="*/ 0 h 2842949"/>
              <a:gd name="connsiteX1" fmla="*/ 7462654 w 7462654"/>
              <a:gd name="connsiteY1" fmla="*/ 1905 h 2842949"/>
              <a:gd name="connsiteX2" fmla="*/ 6948907 w 7462654"/>
              <a:gd name="connsiteY2" fmla="*/ 2557370 h 2842949"/>
              <a:gd name="connsiteX3" fmla="*/ 3545394 w 7462654"/>
              <a:gd name="connsiteY3" fmla="*/ 2842848 h 2842949"/>
              <a:gd name="connsiteX4" fmla="*/ 3000617 w 7462654"/>
              <a:gd name="connsiteY4" fmla="*/ 2627535 h 2842949"/>
              <a:gd name="connsiteX5" fmla="*/ 0 w 7462654"/>
              <a:gd name="connsiteY5" fmla="*/ 0 h 2842949"/>
              <a:gd name="connsiteX0" fmla="*/ 0 w 7472609"/>
              <a:gd name="connsiteY0" fmla="*/ 0 h 2842949"/>
              <a:gd name="connsiteX1" fmla="*/ 7462654 w 7472609"/>
              <a:gd name="connsiteY1" fmla="*/ 1905 h 2842949"/>
              <a:gd name="connsiteX2" fmla="*/ 7472609 w 7472609"/>
              <a:gd name="connsiteY2" fmla="*/ 2840002 h 2842949"/>
              <a:gd name="connsiteX3" fmla="*/ 3545394 w 7472609"/>
              <a:gd name="connsiteY3" fmla="*/ 2842848 h 2842949"/>
              <a:gd name="connsiteX4" fmla="*/ 3000617 w 7472609"/>
              <a:gd name="connsiteY4" fmla="*/ 2627535 h 2842949"/>
              <a:gd name="connsiteX5" fmla="*/ 0 w 7472609"/>
              <a:gd name="connsiteY5" fmla="*/ 0 h 2842949"/>
              <a:gd name="connsiteX0" fmla="*/ 0 w 8019391"/>
              <a:gd name="connsiteY0" fmla="*/ 0 h 2842949"/>
              <a:gd name="connsiteX1" fmla="*/ 7462654 w 8019391"/>
              <a:gd name="connsiteY1" fmla="*/ 1905 h 2842949"/>
              <a:gd name="connsiteX2" fmla="*/ 7472609 w 8019391"/>
              <a:gd name="connsiteY2" fmla="*/ 2840002 h 2842949"/>
              <a:gd name="connsiteX3" fmla="*/ 3545394 w 8019391"/>
              <a:gd name="connsiteY3" fmla="*/ 2842848 h 2842949"/>
              <a:gd name="connsiteX4" fmla="*/ 3000617 w 8019391"/>
              <a:gd name="connsiteY4" fmla="*/ 2627535 h 2842949"/>
              <a:gd name="connsiteX5" fmla="*/ 0 w 8019391"/>
              <a:gd name="connsiteY5" fmla="*/ 0 h 2842949"/>
              <a:gd name="connsiteX0" fmla="*/ 0 w 8017659"/>
              <a:gd name="connsiteY0" fmla="*/ 0 h 2842949"/>
              <a:gd name="connsiteX1" fmla="*/ 7462654 w 8017659"/>
              <a:gd name="connsiteY1" fmla="*/ 1905 h 2842949"/>
              <a:gd name="connsiteX2" fmla="*/ 7472609 w 8017659"/>
              <a:gd name="connsiteY2" fmla="*/ 2840002 h 2842949"/>
              <a:gd name="connsiteX3" fmla="*/ 3545394 w 8017659"/>
              <a:gd name="connsiteY3" fmla="*/ 2842848 h 2842949"/>
              <a:gd name="connsiteX4" fmla="*/ 3000617 w 8017659"/>
              <a:gd name="connsiteY4" fmla="*/ 2627535 h 2842949"/>
              <a:gd name="connsiteX5" fmla="*/ 0 w 8017659"/>
              <a:gd name="connsiteY5" fmla="*/ 0 h 2842949"/>
              <a:gd name="connsiteX0" fmla="*/ 0 w 8120648"/>
              <a:gd name="connsiteY0" fmla="*/ 0 h 2842949"/>
              <a:gd name="connsiteX1" fmla="*/ 7462654 w 8120648"/>
              <a:gd name="connsiteY1" fmla="*/ 1905 h 2842949"/>
              <a:gd name="connsiteX2" fmla="*/ 7472609 w 8120648"/>
              <a:gd name="connsiteY2" fmla="*/ 2840002 h 2842949"/>
              <a:gd name="connsiteX3" fmla="*/ 3545394 w 8120648"/>
              <a:gd name="connsiteY3" fmla="*/ 2842848 h 2842949"/>
              <a:gd name="connsiteX4" fmla="*/ 3000617 w 8120648"/>
              <a:gd name="connsiteY4" fmla="*/ 2627535 h 2842949"/>
              <a:gd name="connsiteX5" fmla="*/ 0 w 8120648"/>
              <a:gd name="connsiteY5" fmla="*/ 0 h 2842949"/>
              <a:gd name="connsiteX0" fmla="*/ 0 w 8019391"/>
              <a:gd name="connsiteY0" fmla="*/ 0 h 2842949"/>
              <a:gd name="connsiteX1" fmla="*/ 7462654 w 8019391"/>
              <a:gd name="connsiteY1" fmla="*/ 1905 h 2842949"/>
              <a:gd name="connsiteX2" fmla="*/ 7472609 w 8019391"/>
              <a:gd name="connsiteY2" fmla="*/ 2840002 h 2842949"/>
              <a:gd name="connsiteX3" fmla="*/ 3545394 w 8019391"/>
              <a:gd name="connsiteY3" fmla="*/ 2842848 h 2842949"/>
              <a:gd name="connsiteX4" fmla="*/ 3000617 w 8019391"/>
              <a:gd name="connsiteY4" fmla="*/ 2627535 h 2842949"/>
              <a:gd name="connsiteX5" fmla="*/ 0 w 8019391"/>
              <a:gd name="connsiteY5" fmla="*/ 0 h 2842949"/>
              <a:gd name="connsiteX0" fmla="*/ 0 w 8023783"/>
              <a:gd name="connsiteY0" fmla="*/ 0 h 2849512"/>
              <a:gd name="connsiteX1" fmla="*/ 7462654 w 8023783"/>
              <a:gd name="connsiteY1" fmla="*/ 1905 h 2849512"/>
              <a:gd name="connsiteX2" fmla="*/ 7489235 w 8023783"/>
              <a:gd name="connsiteY2" fmla="*/ 2848315 h 2849512"/>
              <a:gd name="connsiteX3" fmla="*/ 3545394 w 8023783"/>
              <a:gd name="connsiteY3" fmla="*/ 2842848 h 2849512"/>
              <a:gd name="connsiteX4" fmla="*/ 3000617 w 8023783"/>
              <a:gd name="connsiteY4" fmla="*/ 2627535 h 2849512"/>
              <a:gd name="connsiteX5" fmla="*/ 0 w 8023783"/>
              <a:gd name="connsiteY5" fmla="*/ 0 h 2849512"/>
              <a:gd name="connsiteX0" fmla="*/ 0 w 8736722"/>
              <a:gd name="connsiteY0" fmla="*/ 0 h 2849512"/>
              <a:gd name="connsiteX1" fmla="*/ 7462654 w 8736722"/>
              <a:gd name="connsiteY1" fmla="*/ 1905 h 2849512"/>
              <a:gd name="connsiteX2" fmla="*/ 7489235 w 8736722"/>
              <a:gd name="connsiteY2" fmla="*/ 2848315 h 2849512"/>
              <a:gd name="connsiteX3" fmla="*/ 3545394 w 8736722"/>
              <a:gd name="connsiteY3" fmla="*/ 2842848 h 2849512"/>
              <a:gd name="connsiteX4" fmla="*/ 3000617 w 8736722"/>
              <a:gd name="connsiteY4" fmla="*/ 2627535 h 2849512"/>
              <a:gd name="connsiteX5" fmla="*/ 0 w 8736722"/>
              <a:gd name="connsiteY5" fmla="*/ 0 h 2849512"/>
              <a:gd name="connsiteX0" fmla="*/ 0 w 7775525"/>
              <a:gd name="connsiteY0" fmla="*/ 0 h 2849512"/>
              <a:gd name="connsiteX1" fmla="*/ 7462654 w 7775525"/>
              <a:gd name="connsiteY1" fmla="*/ 1905 h 2849512"/>
              <a:gd name="connsiteX2" fmla="*/ 7489235 w 7775525"/>
              <a:gd name="connsiteY2" fmla="*/ 2848315 h 2849512"/>
              <a:gd name="connsiteX3" fmla="*/ 3545394 w 7775525"/>
              <a:gd name="connsiteY3" fmla="*/ 2842848 h 2849512"/>
              <a:gd name="connsiteX4" fmla="*/ 3000617 w 7775525"/>
              <a:gd name="connsiteY4" fmla="*/ 2627535 h 2849512"/>
              <a:gd name="connsiteX5" fmla="*/ 0 w 7775525"/>
              <a:gd name="connsiteY5" fmla="*/ 0 h 2849512"/>
              <a:gd name="connsiteX0" fmla="*/ 0 w 8736722"/>
              <a:gd name="connsiteY0" fmla="*/ 0 h 2849512"/>
              <a:gd name="connsiteX1" fmla="*/ 7462654 w 8736722"/>
              <a:gd name="connsiteY1" fmla="*/ 1905 h 2849512"/>
              <a:gd name="connsiteX2" fmla="*/ 7489235 w 8736722"/>
              <a:gd name="connsiteY2" fmla="*/ 2848315 h 2849512"/>
              <a:gd name="connsiteX3" fmla="*/ 3545394 w 8736722"/>
              <a:gd name="connsiteY3" fmla="*/ 2842848 h 2849512"/>
              <a:gd name="connsiteX4" fmla="*/ 3000617 w 8736722"/>
              <a:gd name="connsiteY4" fmla="*/ 2627535 h 2849512"/>
              <a:gd name="connsiteX5" fmla="*/ 0 w 8736722"/>
              <a:gd name="connsiteY5" fmla="*/ 0 h 2849512"/>
              <a:gd name="connsiteX0" fmla="*/ 0 w 7775525"/>
              <a:gd name="connsiteY0" fmla="*/ 0 h 2849512"/>
              <a:gd name="connsiteX1" fmla="*/ 7462654 w 7775525"/>
              <a:gd name="connsiteY1" fmla="*/ 1905 h 2849512"/>
              <a:gd name="connsiteX2" fmla="*/ 7489235 w 7775525"/>
              <a:gd name="connsiteY2" fmla="*/ 2848315 h 2849512"/>
              <a:gd name="connsiteX3" fmla="*/ 3545394 w 7775525"/>
              <a:gd name="connsiteY3" fmla="*/ 2842848 h 2849512"/>
              <a:gd name="connsiteX4" fmla="*/ 3000617 w 7775525"/>
              <a:gd name="connsiteY4" fmla="*/ 2627535 h 2849512"/>
              <a:gd name="connsiteX5" fmla="*/ 0 w 7775525"/>
              <a:gd name="connsiteY5" fmla="*/ 0 h 2849512"/>
              <a:gd name="connsiteX0" fmla="*/ 0 w 7489235"/>
              <a:gd name="connsiteY0" fmla="*/ 0 h 2849512"/>
              <a:gd name="connsiteX1" fmla="*/ 7462654 w 7489235"/>
              <a:gd name="connsiteY1" fmla="*/ 1905 h 2849512"/>
              <a:gd name="connsiteX2" fmla="*/ 7489235 w 7489235"/>
              <a:gd name="connsiteY2" fmla="*/ 2848315 h 2849512"/>
              <a:gd name="connsiteX3" fmla="*/ 3545394 w 7489235"/>
              <a:gd name="connsiteY3" fmla="*/ 2842848 h 2849512"/>
              <a:gd name="connsiteX4" fmla="*/ 3000617 w 7489235"/>
              <a:gd name="connsiteY4" fmla="*/ 2627535 h 2849512"/>
              <a:gd name="connsiteX5" fmla="*/ 0 w 7489235"/>
              <a:gd name="connsiteY5" fmla="*/ 0 h 2849512"/>
              <a:gd name="connsiteX0" fmla="*/ 0 w 4978792"/>
              <a:gd name="connsiteY0" fmla="*/ 5384743 h 5604984"/>
              <a:gd name="connsiteX1" fmla="*/ 4952211 w 4978792"/>
              <a:gd name="connsiteY1" fmla="*/ 0 h 5604984"/>
              <a:gd name="connsiteX2" fmla="*/ 4978792 w 4978792"/>
              <a:gd name="connsiteY2" fmla="*/ 2846410 h 5604984"/>
              <a:gd name="connsiteX3" fmla="*/ 1034951 w 4978792"/>
              <a:gd name="connsiteY3" fmla="*/ 2840943 h 5604984"/>
              <a:gd name="connsiteX4" fmla="*/ 490174 w 4978792"/>
              <a:gd name="connsiteY4" fmla="*/ 2625630 h 5604984"/>
              <a:gd name="connsiteX5" fmla="*/ 0 w 4978792"/>
              <a:gd name="connsiteY5" fmla="*/ 5384743 h 5604984"/>
              <a:gd name="connsiteX0" fmla="*/ 0 w 4978792"/>
              <a:gd name="connsiteY0" fmla="*/ 2759113 h 2979354"/>
              <a:gd name="connsiteX1" fmla="*/ 4977149 w 4978792"/>
              <a:gd name="connsiteY1" fmla="*/ 2785956 h 2979354"/>
              <a:gd name="connsiteX2" fmla="*/ 4978792 w 4978792"/>
              <a:gd name="connsiteY2" fmla="*/ 220780 h 2979354"/>
              <a:gd name="connsiteX3" fmla="*/ 1034951 w 4978792"/>
              <a:gd name="connsiteY3" fmla="*/ 215313 h 2979354"/>
              <a:gd name="connsiteX4" fmla="*/ 490174 w 4978792"/>
              <a:gd name="connsiteY4" fmla="*/ 0 h 2979354"/>
              <a:gd name="connsiteX5" fmla="*/ 0 w 4978792"/>
              <a:gd name="connsiteY5" fmla="*/ 2759113 h 2979354"/>
              <a:gd name="connsiteX0" fmla="*/ 0 w 4978792"/>
              <a:gd name="connsiteY0" fmla="*/ 2759113 h 2979354"/>
              <a:gd name="connsiteX1" fmla="*/ 4977149 w 4978792"/>
              <a:gd name="connsiteY1" fmla="*/ 2785956 h 2979354"/>
              <a:gd name="connsiteX2" fmla="*/ 4978792 w 4978792"/>
              <a:gd name="connsiteY2" fmla="*/ 220780 h 2979354"/>
              <a:gd name="connsiteX3" fmla="*/ 3279388 w 4978792"/>
              <a:gd name="connsiteY3" fmla="*/ 456382 h 2979354"/>
              <a:gd name="connsiteX4" fmla="*/ 490174 w 4978792"/>
              <a:gd name="connsiteY4" fmla="*/ 0 h 2979354"/>
              <a:gd name="connsiteX5" fmla="*/ 0 w 4978792"/>
              <a:gd name="connsiteY5" fmla="*/ 2759113 h 2979354"/>
              <a:gd name="connsiteX0" fmla="*/ 0 w 4978792"/>
              <a:gd name="connsiteY0" fmla="*/ 2759113 h 2979354"/>
              <a:gd name="connsiteX1" fmla="*/ 4977149 w 4978792"/>
              <a:gd name="connsiteY1" fmla="*/ 2785956 h 2979354"/>
              <a:gd name="connsiteX2" fmla="*/ 4978792 w 4978792"/>
              <a:gd name="connsiteY2" fmla="*/ 220780 h 2979354"/>
              <a:gd name="connsiteX3" fmla="*/ 2955192 w 4978792"/>
              <a:gd name="connsiteY3" fmla="*/ 223626 h 2979354"/>
              <a:gd name="connsiteX4" fmla="*/ 490174 w 4978792"/>
              <a:gd name="connsiteY4" fmla="*/ 0 h 2979354"/>
              <a:gd name="connsiteX5" fmla="*/ 0 w 4978792"/>
              <a:gd name="connsiteY5" fmla="*/ 2759113 h 2979354"/>
              <a:gd name="connsiteX0" fmla="*/ 0 w 4978792"/>
              <a:gd name="connsiteY0" fmla="*/ 2538333 h 2808860"/>
              <a:gd name="connsiteX1" fmla="*/ 4977149 w 4978792"/>
              <a:gd name="connsiteY1" fmla="*/ 2565176 h 2808860"/>
              <a:gd name="connsiteX2" fmla="*/ 4978792 w 4978792"/>
              <a:gd name="connsiteY2" fmla="*/ 0 h 2808860"/>
              <a:gd name="connsiteX3" fmla="*/ 2955192 w 4978792"/>
              <a:gd name="connsiteY3" fmla="*/ 2846 h 2808860"/>
              <a:gd name="connsiteX4" fmla="*/ 2576668 w 4978792"/>
              <a:gd name="connsiteY4" fmla="*/ 660369 h 2808860"/>
              <a:gd name="connsiteX5" fmla="*/ 0 w 4978792"/>
              <a:gd name="connsiteY5" fmla="*/ 2538333 h 2808860"/>
              <a:gd name="connsiteX0" fmla="*/ 0 w 4978792"/>
              <a:gd name="connsiteY0" fmla="*/ 2538333 h 2778823"/>
              <a:gd name="connsiteX1" fmla="*/ 4977149 w 4978792"/>
              <a:gd name="connsiteY1" fmla="*/ 2565176 h 2778823"/>
              <a:gd name="connsiteX2" fmla="*/ 4978792 w 4978792"/>
              <a:gd name="connsiteY2" fmla="*/ 0 h 2778823"/>
              <a:gd name="connsiteX3" fmla="*/ 2955192 w 4978792"/>
              <a:gd name="connsiteY3" fmla="*/ 2846 h 2778823"/>
              <a:gd name="connsiteX4" fmla="*/ 2643170 w 4978792"/>
              <a:gd name="connsiteY4" fmla="*/ 178230 h 2778823"/>
              <a:gd name="connsiteX5" fmla="*/ 0 w 4978792"/>
              <a:gd name="connsiteY5" fmla="*/ 2538333 h 2778823"/>
              <a:gd name="connsiteX0" fmla="*/ 380541 w 5359333"/>
              <a:gd name="connsiteY0" fmla="*/ 2538333 h 2565176"/>
              <a:gd name="connsiteX1" fmla="*/ 5357690 w 5359333"/>
              <a:gd name="connsiteY1" fmla="*/ 2565176 h 2565176"/>
              <a:gd name="connsiteX2" fmla="*/ 5359333 w 5359333"/>
              <a:gd name="connsiteY2" fmla="*/ 0 h 2565176"/>
              <a:gd name="connsiteX3" fmla="*/ 3335733 w 5359333"/>
              <a:gd name="connsiteY3" fmla="*/ 2846 h 2565176"/>
              <a:gd name="connsiteX4" fmla="*/ 3023711 w 5359333"/>
              <a:gd name="connsiteY4" fmla="*/ 178230 h 2565176"/>
              <a:gd name="connsiteX5" fmla="*/ 380541 w 5359333"/>
              <a:gd name="connsiteY5" fmla="*/ 2538333 h 2565176"/>
              <a:gd name="connsiteX0" fmla="*/ 380541 w 5359333"/>
              <a:gd name="connsiteY0" fmla="*/ 2538333 h 2565176"/>
              <a:gd name="connsiteX1" fmla="*/ 5357690 w 5359333"/>
              <a:gd name="connsiteY1" fmla="*/ 2565176 h 2565176"/>
              <a:gd name="connsiteX2" fmla="*/ 5359333 w 5359333"/>
              <a:gd name="connsiteY2" fmla="*/ 0 h 2565176"/>
              <a:gd name="connsiteX3" fmla="*/ 3335733 w 5359333"/>
              <a:gd name="connsiteY3" fmla="*/ 2846 h 2565176"/>
              <a:gd name="connsiteX4" fmla="*/ 3023711 w 5359333"/>
              <a:gd name="connsiteY4" fmla="*/ 178230 h 2565176"/>
              <a:gd name="connsiteX5" fmla="*/ 380541 w 5359333"/>
              <a:gd name="connsiteY5" fmla="*/ 2538333 h 2565176"/>
              <a:gd name="connsiteX0" fmla="*/ 785 w 4979577"/>
              <a:gd name="connsiteY0" fmla="*/ 2538333 h 3280227"/>
              <a:gd name="connsiteX1" fmla="*/ 4977934 w 4979577"/>
              <a:gd name="connsiteY1" fmla="*/ 2565176 h 3280227"/>
              <a:gd name="connsiteX2" fmla="*/ 4979577 w 4979577"/>
              <a:gd name="connsiteY2" fmla="*/ 0 h 3280227"/>
              <a:gd name="connsiteX3" fmla="*/ 2955977 w 4979577"/>
              <a:gd name="connsiteY3" fmla="*/ 2846 h 3280227"/>
              <a:gd name="connsiteX4" fmla="*/ 2643955 w 4979577"/>
              <a:gd name="connsiteY4" fmla="*/ 178230 h 3280227"/>
              <a:gd name="connsiteX5" fmla="*/ 785 w 4979577"/>
              <a:gd name="connsiteY5" fmla="*/ 2538333 h 3280227"/>
              <a:gd name="connsiteX0" fmla="*/ 785 w 4979577"/>
              <a:gd name="connsiteY0" fmla="*/ 2538333 h 3280227"/>
              <a:gd name="connsiteX1" fmla="*/ 4977934 w 4979577"/>
              <a:gd name="connsiteY1" fmla="*/ 2565176 h 3280227"/>
              <a:gd name="connsiteX2" fmla="*/ 4979577 w 4979577"/>
              <a:gd name="connsiteY2" fmla="*/ 0 h 3280227"/>
              <a:gd name="connsiteX3" fmla="*/ 2955977 w 4979577"/>
              <a:gd name="connsiteY3" fmla="*/ 2846 h 3280227"/>
              <a:gd name="connsiteX4" fmla="*/ 2643955 w 4979577"/>
              <a:gd name="connsiteY4" fmla="*/ 178230 h 3280227"/>
              <a:gd name="connsiteX5" fmla="*/ 785 w 4979577"/>
              <a:gd name="connsiteY5" fmla="*/ 2538333 h 3280227"/>
              <a:gd name="connsiteX0" fmla="*/ 0 w 4978792"/>
              <a:gd name="connsiteY0" fmla="*/ 2538333 h 2573902"/>
              <a:gd name="connsiteX1" fmla="*/ 4977149 w 4978792"/>
              <a:gd name="connsiteY1" fmla="*/ 2565176 h 2573902"/>
              <a:gd name="connsiteX2" fmla="*/ 4978792 w 4978792"/>
              <a:gd name="connsiteY2" fmla="*/ 0 h 2573902"/>
              <a:gd name="connsiteX3" fmla="*/ 2955192 w 4978792"/>
              <a:gd name="connsiteY3" fmla="*/ 2846 h 2573902"/>
              <a:gd name="connsiteX4" fmla="*/ 2643170 w 4978792"/>
              <a:gd name="connsiteY4" fmla="*/ 178230 h 2573902"/>
              <a:gd name="connsiteX5" fmla="*/ 0 w 4978792"/>
              <a:gd name="connsiteY5" fmla="*/ 2538333 h 2573902"/>
              <a:gd name="connsiteX0" fmla="*/ 0 w 4978792"/>
              <a:gd name="connsiteY0" fmla="*/ 2538333 h 2565176"/>
              <a:gd name="connsiteX1" fmla="*/ 4977149 w 4978792"/>
              <a:gd name="connsiteY1" fmla="*/ 2565176 h 2565176"/>
              <a:gd name="connsiteX2" fmla="*/ 4978792 w 4978792"/>
              <a:gd name="connsiteY2" fmla="*/ 0 h 2565176"/>
              <a:gd name="connsiteX3" fmla="*/ 2955192 w 4978792"/>
              <a:gd name="connsiteY3" fmla="*/ 2846 h 2565176"/>
              <a:gd name="connsiteX4" fmla="*/ 2643170 w 4978792"/>
              <a:gd name="connsiteY4" fmla="*/ 178230 h 2565176"/>
              <a:gd name="connsiteX5" fmla="*/ 0 w 4978792"/>
              <a:gd name="connsiteY5" fmla="*/ 2538333 h 2565176"/>
              <a:gd name="connsiteX0" fmla="*/ 0 w 4978792"/>
              <a:gd name="connsiteY0" fmla="*/ 2538333 h 2565176"/>
              <a:gd name="connsiteX1" fmla="*/ 4977149 w 4978792"/>
              <a:gd name="connsiteY1" fmla="*/ 2565176 h 2565176"/>
              <a:gd name="connsiteX2" fmla="*/ 4978792 w 4978792"/>
              <a:gd name="connsiteY2" fmla="*/ 0 h 2565176"/>
              <a:gd name="connsiteX3" fmla="*/ 2955192 w 4978792"/>
              <a:gd name="connsiteY3" fmla="*/ 2846 h 2565176"/>
              <a:gd name="connsiteX4" fmla="*/ 2643170 w 4978792"/>
              <a:gd name="connsiteY4" fmla="*/ 178230 h 2565176"/>
              <a:gd name="connsiteX5" fmla="*/ 0 w 4978792"/>
              <a:gd name="connsiteY5" fmla="*/ 2538333 h 2565176"/>
              <a:gd name="connsiteX0" fmla="*/ 0 w 4978792"/>
              <a:gd name="connsiteY0" fmla="*/ 2538333 h 2565176"/>
              <a:gd name="connsiteX1" fmla="*/ 4977149 w 4978792"/>
              <a:gd name="connsiteY1" fmla="*/ 2565176 h 2565176"/>
              <a:gd name="connsiteX2" fmla="*/ 4978792 w 4978792"/>
              <a:gd name="connsiteY2" fmla="*/ 0 h 2565176"/>
              <a:gd name="connsiteX3" fmla="*/ 2955192 w 4978792"/>
              <a:gd name="connsiteY3" fmla="*/ 2846 h 2565176"/>
              <a:gd name="connsiteX4" fmla="*/ 2643170 w 4978792"/>
              <a:gd name="connsiteY4" fmla="*/ 178230 h 2565176"/>
              <a:gd name="connsiteX5" fmla="*/ 0 w 4978792"/>
              <a:gd name="connsiteY5" fmla="*/ 2538333 h 2565176"/>
              <a:gd name="connsiteX0" fmla="*/ 0 w 4978792"/>
              <a:gd name="connsiteY0" fmla="*/ 2538333 h 2565176"/>
              <a:gd name="connsiteX1" fmla="*/ 4977149 w 4978792"/>
              <a:gd name="connsiteY1" fmla="*/ 2565176 h 2565176"/>
              <a:gd name="connsiteX2" fmla="*/ 4978792 w 4978792"/>
              <a:gd name="connsiteY2" fmla="*/ 0 h 2565176"/>
              <a:gd name="connsiteX3" fmla="*/ 2955192 w 4978792"/>
              <a:gd name="connsiteY3" fmla="*/ 2846 h 2565176"/>
              <a:gd name="connsiteX4" fmla="*/ 2611639 w 4978792"/>
              <a:gd name="connsiteY4" fmla="*/ 178230 h 2565176"/>
              <a:gd name="connsiteX5" fmla="*/ 0 w 4978792"/>
              <a:gd name="connsiteY5" fmla="*/ 2538333 h 2565176"/>
              <a:gd name="connsiteX0" fmla="*/ 0 w 4978792"/>
              <a:gd name="connsiteY0" fmla="*/ 2538333 h 2565176"/>
              <a:gd name="connsiteX1" fmla="*/ 4977149 w 4978792"/>
              <a:gd name="connsiteY1" fmla="*/ 2565176 h 2565176"/>
              <a:gd name="connsiteX2" fmla="*/ 4978792 w 4978792"/>
              <a:gd name="connsiteY2" fmla="*/ 0 h 2565176"/>
              <a:gd name="connsiteX3" fmla="*/ 2955192 w 4978792"/>
              <a:gd name="connsiteY3" fmla="*/ 2846 h 2565176"/>
              <a:gd name="connsiteX4" fmla="*/ 2611639 w 4978792"/>
              <a:gd name="connsiteY4" fmla="*/ 178230 h 2565176"/>
              <a:gd name="connsiteX5" fmla="*/ 0 w 4978792"/>
              <a:gd name="connsiteY5" fmla="*/ 2538333 h 2565176"/>
              <a:gd name="connsiteX0" fmla="*/ 0 w 4978792"/>
              <a:gd name="connsiteY0" fmla="*/ 2538333 h 2565176"/>
              <a:gd name="connsiteX1" fmla="*/ 4977149 w 4978792"/>
              <a:gd name="connsiteY1" fmla="*/ 2565176 h 2565176"/>
              <a:gd name="connsiteX2" fmla="*/ 4978792 w 4978792"/>
              <a:gd name="connsiteY2" fmla="*/ 0 h 2565176"/>
              <a:gd name="connsiteX3" fmla="*/ 2955192 w 4978792"/>
              <a:gd name="connsiteY3" fmla="*/ 2846 h 2565176"/>
              <a:gd name="connsiteX4" fmla="*/ 2552080 w 4978792"/>
              <a:gd name="connsiteY4" fmla="*/ 223775 h 2565176"/>
              <a:gd name="connsiteX5" fmla="*/ 0 w 4978792"/>
              <a:gd name="connsiteY5" fmla="*/ 2538333 h 2565176"/>
              <a:gd name="connsiteX0" fmla="*/ 0 w 4978792"/>
              <a:gd name="connsiteY0" fmla="*/ 2538333 h 2565176"/>
              <a:gd name="connsiteX1" fmla="*/ 4977149 w 4978792"/>
              <a:gd name="connsiteY1" fmla="*/ 2565176 h 2565176"/>
              <a:gd name="connsiteX2" fmla="*/ 4978792 w 4978792"/>
              <a:gd name="connsiteY2" fmla="*/ 0 h 2565176"/>
              <a:gd name="connsiteX3" fmla="*/ 3000737 w 4978792"/>
              <a:gd name="connsiteY3" fmla="*/ 90433 h 2565176"/>
              <a:gd name="connsiteX4" fmla="*/ 2552080 w 4978792"/>
              <a:gd name="connsiteY4" fmla="*/ 223775 h 2565176"/>
              <a:gd name="connsiteX5" fmla="*/ 0 w 4978792"/>
              <a:gd name="connsiteY5" fmla="*/ 2538333 h 2565176"/>
              <a:gd name="connsiteX0" fmla="*/ 0 w 4978792"/>
              <a:gd name="connsiteY0" fmla="*/ 2542541 h 2569384"/>
              <a:gd name="connsiteX1" fmla="*/ 4977149 w 4978792"/>
              <a:gd name="connsiteY1" fmla="*/ 2569384 h 2569384"/>
              <a:gd name="connsiteX2" fmla="*/ 4978792 w 4978792"/>
              <a:gd name="connsiteY2" fmla="*/ 4208 h 2569384"/>
              <a:gd name="connsiteX3" fmla="*/ 3049785 w 4978792"/>
              <a:gd name="connsiteY3" fmla="*/ 48 h 2569384"/>
              <a:gd name="connsiteX4" fmla="*/ 2552080 w 4978792"/>
              <a:gd name="connsiteY4" fmla="*/ 227983 h 2569384"/>
              <a:gd name="connsiteX5" fmla="*/ 0 w 4978792"/>
              <a:gd name="connsiteY5" fmla="*/ 2542541 h 2569384"/>
              <a:gd name="connsiteX0" fmla="*/ 0 w 4978792"/>
              <a:gd name="connsiteY0" fmla="*/ 2542541 h 2569384"/>
              <a:gd name="connsiteX1" fmla="*/ 4977149 w 4978792"/>
              <a:gd name="connsiteY1" fmla="*/ 2569384 h 2569384"/>
              <a:gd name="connsiteX2" fmla="*/ 4978792 w 4978792"/>
              <a:gd name="connsiteY2" fmla="*/ 4208 h 2569384"/>
              <a:gd name="connsiteX3" fmla="*/ 3049785 w 4978792"/>
              <a:gd name="connsiteY3" fmla="*/ 48 h 2569384"/>
              <a:gd name="connsiteX4" fmla="*/ 2552080 w 4978792"/>
              <a:gd name="connsiteY4" fmla="*/ 227983 h 2569384"/>
              <a:gd name="connsiteX5" fmla="*/ 0 w 4978792"/>
              <a:gd name="connsiteY5" fmla="*/ 2542541 h 2569384"/>
              <a:gd name="connsiteX0" fmla="*/ 0 w 4978792"/>
              <a:gd name="connsiteY0" fmla="*/ 2542541 h 2569384"/>
              <a:gd name="connsiteX1" fmla="*/ 4977149 w 4978792"/>
              <a:gd name="connsiteY1" fmla="*/ 2569384 h 2569384"/>
              <a:gd name="connsiteX2" fmla="*/ 4978792 w 4978792"/>
              <a:gd name="connsiteY2" fmla="*/ 4208 h 2569384"/>
              <a:gd name="connsiteX3" fmla="*/ 3049785 w 4978792"/>
              <a:gd name="connsiteY3" fmla="*/ 48 h 2569384"/>
              <a:gd name="connsiteX4" fmla="*/ 2552080 w 4978792"/>
              <a:gd name="connsiteY4" fmla="*/ 227983 h 2569384"/>
              <a:gd name="connsiteX5" fmla="*/ 0 w 4978792"/>
              <a:gd name="connsiteY5" fmla="*/ 2542541 h 2569384"/>
              <a:gd name="connsiteX0" fmla="*/ 0 w 5006819"/>
              <a:gd name="connsiteY0" fmla="*/ 2563562 h 2569384"/>
              <a:gd name="connsiteX1" fmla="*/ 5005176 w 5006819"/>
              <a:gd name="connsiteY1" fmla="*/ 2569384 h 2569384"/>
              <a:gd name="connsiteX2" fmla="*/ 5006819 w 5006819"/>
              <a:gd name="connsiteY2" fmla="*/ 4208 h 2569384"/>
              <a:gd name="connsiteX3" fmla="*/ 3077812 w 5006819"/>
              <a:gd name="connsiteY3" fmla="*/ 48 h 2569384"/>
              <a:gd name="connsiteX4" fmla="*/ 2580107 w 5006819"/>
              <a:gd name="connsiteY4" fmla="*/ 227983 h 2569384"/>
              <a:gd name="connsiteX5" fmla="*/ 0 w 5006819"/>
              <a:gd name="connsiteY5" fmla="*/ 2563562 h 2569384"/>
              <a:gd name="connsiteX0" fmla="*/ 0 w 5012216"/>
              <a:gd name="connsiteY0" fmla="*/ 2563562 h 2579894"/>
              <a:gd name="connsiteX1" fmla="*/ 5012183 w 5012216"/>
              <a:gd name="connsiteY1" fmla="*/ 2579894 h 2579894"/>
              <a:gd name="connsiteX2" fmla="*/ 5006819 w 5012216"/>
              <a:gd name="connsiteY2" fmla="*/ 4208 h 2579894"/>
              <a:gd name="connsiteX3" fmla="*/ 3077812 w 5012216"/>
              <a:gd name="connsiteY3" fmla="*/ 48 h 2579894"/>
              <a:gd name="connsiteX4" fmla="*/ 2580107 w 5012216"/>
              <a:gd name="connsiteY4" fmla="*/ 227983 h 2579894"/>
              <a:gd name="connsiteX5" fmla="*/ 0 w 5012216"/>
              <a:gd name="connsiteY5" fmla="*/ 2563562 h 2579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12216" h="2579894">
                <a:moveTo>
                  <a:pt x="0" y="2563562"/>
                </a:moveTo>
                <a:lnTo>
                  <a:pt x="5012183" y="2579894"/>
                </a:lnTo>
                <a:cubicBezTo>
                  <a:pt x="5012731" y="1724835"/>
                  <a:pt x="5006271" y="859267"/>
                  <a:pt x="5006819" y="4208"/>
                </a:cubicBezTo>
                <a:cubicBezTo>
                  <a:pt x="5004064" y="8971"/>
                  <a:pt x="3406195" y="-761"/>
                  <a:pt x="3077812" y="48"/>
                </a:cubicBezTo>
                <a:cubicBezTo>
                  <a:pt x="2804531" y="3012"/>
                  <a:pt x="2692945" y="129062"/>
                  <a:pt x="2580107" y="227983"/>
                </a:cubicBezTo>
                <a:cubicBezTo>
                  <a:pt x="2580880" y="232220"/>
                  <a:pt x="1239321" y="1438707"/>
                  <a:pt x="0" y="256356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r">
              <a:buNone/>
              <a:defRPr sz="1200">
                <a:solidFill>
                  <a:srgbClr val="C00000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5" name="Espace réservé du numéro de diapositive 5">
            <a:extLst>
              <a:ext uri="{FF2B5EF4-FFF2-40B4-BE49-F238E27FC236}">
                <a16:creationId xmlns:a16="http://schemas.microsoft.com/office/drawing/2014/main" id="{01025EF7-17C8-1630-2998-598F6CB85C6D}"/>
              </a:ext>
            </a:extLst>
          </p:cNvPr>
          <p:cNvSpPr txBox="1">
            <a:spLocks/>
          </p:cNvSpPr>
          <p:nvPr userDrawn="1"/>
        </p:nvSpPr>
        <p:spPr>
          <a:xfrm>
            <a:off x="11492835" y="6399682"/>
            <a:ext cx="3361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r" defTabSz="914400" rtl="0" eaLnBrk="1" latinLnBrk="0" hangingPunct="1">
              <a:defRPr sz="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0605D4-E855-A849-9B86-DAC375F05519}" type="slidenum">
              <a:rPr lang="fr-FR" smtClean="0"/>
              <a:pPr/>
              <a:t>‹#›</a:t>
            </a:fld>
            <a:r>
              <a:rPr lang="fr-FR" dirty="0"/>
              <a:t> </a:t>
            </a:r>
          </a:p>
        </p:txBody>
      </p:sp>
      <p:pic>
        <p:nvPicPr>
          <p:cNvPr id="2" name="Graphique 1">
            <a:extLst>
              <a:ext uri="{FF2B5EF4-FFF2-40B4-BE49-F238E27FC236}">
                <a16:creationId xmlns:a16="http://schemas.microsoft.com/office/drawing/2014/main" id="{A933E1EB-B5C0-2CF7-295C-D64EF6720DF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1876636" y="6485351"/>
            <a:ext cx="174598" cy="193784"/>
          </a:xfrm>
          <a:prstGeom prst="rect">
            <a:avLst/>
          </a:prstGeom>
        </p:spPr>
      </p:pic>
      <p:sp>
        <p:nvSpPr>
          <p:cNvPr id="5" name="Espace réservé du texte 7">
            <a:extLst>
              <a:ext uri="{FF2B5EF4-FFF2-40B4-BE49-F238E27FC236}">
                <a16:creationId xmlns:a16="http://schemas.microsoft.com/office/drawing/2014/main" id="{2FF040CD-EBC2-F8B8-07BC-0AA67DDEC0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099" y="1955663"/>
            <a:ext cx="5671313" cy="4095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120F54-20D0-0862-14E7-7D1033FCBDF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63480" y="6285397"/>
            <a:ext cx="1438656" cy="4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8728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pictur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76FA4A-7654-6BAA-C50A-777E1D8620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3" y="6149063"/>
            <a:ext cx="720725" cy="720725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CDDC872C-AB7D-EB09-A21A-D7A4F08066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713657" y="-11915"/>
            <a:ext cx="2163072" cy="6889435"/>
          </a:xfrm>
          <a:prstGeom prst="rect">
            <a:avLst/>
          </a:prstGeom>
        </p:spPr>
      </p:pic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D5E426D-8676-C442-82F4-BD2BB46B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605D4-E855-A849-9B86-DAC375F05519}" type="slidenum">
              <a:rPr lang="fr-FR" smtClean="0"/>
              <a:t>‹#›</a:t>
            </a:fld>
            <a:endParaRPr lang="fr-FR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F6E9FBF2-3135-12EC-EEC0-379580207B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620" y="998290"/>
            <a:ext cx="4619625" cy="58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 cap="all" baseline="0">
                <a:solidFill>
                  <a:srgbClr val="B12029"/>
                </a:solidFill>
              </a:defRPr>
            </a:lvl1pPr>
          </a:lstStyle>
          <a:p>
            <a:r>
              <a:rPr lang="fr-FR" err="1"/>
              <a:t>Subtitle</a:t>
            </a:r>
            <a:endParaRPr lang="fr-FR"/>
          </a:p>
        </p:txBody>
      </p:sp>
      <p:sp>
        <p:nvSpPr>
          <p:cNvPr id="26" name="Espace réservé du titre 1">
            <a:extLst>
              <a:ext uri="{FF2B5EF4-FFF2-40B4-BE49-F238E27FC236}">
                <a16:creationId xmlns:a16="http://schemas.microsoft.com/office/drawing/2014/main" id="{173729C2-A30E-D594-8FDC-A1D607887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620" y="359402"/>
            <a:ext cx="5204367" cy="5633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54565B"/>
                </a:solidFill>
              </a:defRPr>
            </a:lvl1pPr>
          </a:lstStyle>
          <a:p>
            <a:r>
              <a:rPr lang="fr-FR"/>
              <a:t>Slide </a:t>
            </a:r>
            <a:r>
              <a:rPr lang="fr-FR" err="1"/>
              <a:t>title</a:t>
            </a:r>
            <a:endParaRPr lang="fr-FR"/>
          </a:p>
        </p:txBody>
      </p:sp>
      <p:pic>
        <p:nvPicPr>
          <p:cNvPr id="28" name="Graphique 27">
            <a:extLst>
              <a:ext uri="{FF2B5EF4-FFF2-40B4-BE49-F238E27FC236}">
                <a16:creationId xmlns:a16="http://schemas.microsoft.com/office/drawing/2014/main" id="{94DE5FDC-96A4-30BE-2D11-AE9868E51F3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-9832" y="-8176"/>
            <a:ext cx="643313" cy="2734080"/>
          </a:xfrm>
          <a:prstGeom prst="rect">
            <a:avLst/>
          </a:prstGeom>
        </p:spPr>
      </p:pic>
      <p:sp>
        <p:nvSpPr>
          <p:cNvPr id="4" name="Espace réservé pour une image  44">
            <a:extLst>
              <a:ext uri="{FF2B5EF4-FFF2-40B4-BE49-F238E27FC236}">
                <a16:creationId xmlns:a16="http://schemas.microsoft.com/office/drawing/2014/main" id="{DBC2A63E-0408-3E82-BE23-100D2726255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57412" y="-9653"/>
            <a:ext cx="5134586" cy="6879423"/>
          </a:xfrm>
          <a:custGeom>
            <a:avLst/>
            <a:gdLst>
              <a:gd name="connsiteX0" fmla="*/ 0 w 5801446"/>
              <a:gd name="connsiteY0" fmla="*/ 0 h 6858000"/>
              <a:gd name="connsiteX1" fmla="*/ 5801446 w 5801446"/>
              <a:gd name="connsiteY1" fmla="*/ 0 h 6858000"/>
              <a:gd name="connsiteX2" fmla="*/ 5801446 w 5801446"/>
              <a:gd name="connsiteY2" fmla="*/ 6858000 h 6858000"/>
              <a:gd name="connsiteX3" fmla="*/ 1454575 w 5801446"/>
              <a:gd name="connsiteY3" fmla="*/ 6858000 h 6858000"/>
              <a:gd name="connsiteX4" fmla="*/ 1969356 w 5801446"/>
              <a:gd name="connsiteY4" fmla="*/ 4978388 h 6858000"/>
              <a:gd name="connsiteX0" fmla="*/ 0 w 5801446"/>
              <a:gd name="connsiteY0" fmla="*/ 0 h 6858000"/>
              <a:gd name="connsiteX1" fmla="*/ 5801446 w 5801446"/>
              <a:gd name="connsiteY1" fmla="*/ 0 h 6858000"/>
              <a:gd name="connsiteX2" fmla="*/ 5801446 w 5801446"/>
              <a:gd name="connsiteY2" fmla="*/ 6858000 h 6858000"/>
              <a:gd name="connsiteX3" fmla="*/ 1454575 w 5801446"/>
              <a:gd name="connsiteY3" fmla="*/ 6858000 h 6858000"/>
              <a:gd name="connsiteX4" fmla="*/ 1965390 w 5801446"/>
              <a:gd name="connsiteY4" fmla="*/ 5800725 h 6858000"/>
              <a:gd name="connsiteX5" fmla="*/ 1969356 w 5801446"/>
              <a:gd name="connsiteY5" fmla="*/ 4978388 h 6858000"/>
              <a:gd name="connsiteX6" fmla="*/ 0 w 5801446"/>
              <a:gd name="connsiteY6" fmla="*/ 0 h 6858000"/>
              <a:gd name="connsiteX0" fmla="*/ 0 w 5801446"/>
              <a:gd name="connsiteY0" fmla="*/ 0 h 6858022"/>
              <a:gd name="connsiteX1" fmla="*/ 5801446 w 5801446"/>
              <a:gd name="connsiteY1" fmla="*/ 0 h 6858022"/>
              <a:gd name="connsiteX2" fmla="*/ 5801446 w 5801446"/>
              <a:gd name="connsiteY2" fmla="*/ 6858000 h 6858022"/>
              <a:gd name="connsiteX3" fmla="*/ 1454575 w 5801446"/>
              <a:gd name="connsiteY3" fmla="*/ 6858000 h 6858022"/>
              <a:gd name="connsiteX4" fmla="*/ 1965390 w 5801446"/>
              <a:gd name="connsiteY4" fmla="*/ 5800725 h 6858022"/>
              <a:gd name="connsiteX5" fmla="*/ 1969356 w 5801446"/>
              <a:gd name="connsiteY5" fmla="*/ 4978388 h 6858022"/>
              <a:gd name="connsiteX6" fmla="*/ 0 w 5801446"/>
              <a:gd name="connsiteY6" fmla="*/ 0 h 6858022"/>
              <a:gd name="connsiteX0" fmla="*/ 0 w 5801446"/>
              <a:gd name="connsiteY0" fmla="*/ 0 h 6858023"/>
              <a:gd name="connsiteX1" fmla="*/ 5801446 w 5801446"/>
              <a:gd name="connsiteY1" fmla="*/ 0 h 6858023"/>
              <a:gd name="connsiteX2" fmla="*/ 5801446 w 5801446"/>
              <a:gd name="connsiteY2" fmla="*/ 6858000 h 6858023"/>
              <a:gd name="connsiteX3" fmla="*/ 1454575 w 5801446"/>
              <a:gd name="connsiteY3" fmla="*/ 6858000 h 6858023"/>
              <a:gd name="connsiteX4" fmla="*/ 1965390 w 5801446"/>
              <a:gd name="connsiteY4" fmla="*/ 5800725 h 6858023"/>
              <a:gd name="connsiteX5" fmla="*/ 1969356 w 5801446"/>
              <a:gd name="connsiteY5" fmla="*/ 4978388 h 6858023"/>
              <a:gd name="connsiteX6" fmla="*/ 0 w 5801446"/>
              <a:gd name="connsiteY6" fmla="*/ 0 h 6858023"/>
              <a:gd name="connsiteX0" fmla="*/ 0 w 5801446"/>
              <a:gd name="connsiteY0" fmla="*/ 0 h 6858023"/>
              <a:gd name="connsiteX1" fmla="*/ 5801446 w 5801446"/>
              <a:gd name="connsiteY1" fmla="*/ 0 h 6858023"/>
              <a:gd name="connsiteX2" fmla="*/ 5801446 w 5801446"/>
              <a:gd name="connsiteY2" fmla="*/ 6858000 h 6858023"/>
              <a:gd name="connsiteX3" fmla="*/ 1454575 w 5801446"/>
              <a:gd name="connsiteY3" fmla="*/ 6858000 h 6858023"/>
              <a:gd name="connsiteX4" fmla="*/ 1965390 w 5801446"/>
              <a:gd name="connsiteY4" fmla="*/ 5800725 h 6858023"/>
              <a:gd name="connsiteX5" fmla="*/ 1969356 w 5801446"/>
              <a:gd name="connsiteY5" fmla="*/ 4978388 h 6858023"/>
              <a:gd name="connsiteX6" fmla="*/ 0 w 5801446"/>
              <a:gd name="connsiteY6" fmla="*/ 0 h 6858023"/>
              <a:gd name="connsiteX0" fmla="*/ 0 w 5801446"/>
              <a:gd name="connsiteY0" fmla="*/ 0 h 6858023"/>
              <a:gd name="connsiteX1" fmla="*/ 5801446 w 5801446"/>
              <a:gd name="connsiteY1" fmla="*/ 0 h 6858023"/>
              <a:gd name="connsiteX2" fmla="*/ 5801446 w 5801446"/>
              <a:gd name="connsiteY2" fmla="*/ 6858000 h 6858023"/>
              <a:gd name="connsiteX3" fmla="*/ 1454575 w 5801446"/>
              <a:gd name="connsiteY3" fmla="*/ 6858000 h 6858023"/>
              <a:gd name="connsiteX4" fmla="*/ 1965390 w 5801446"/>
              <a:gd name="connsiteY4" fmla="*/ 5800725 h 6858023"/>
              <a:gd name="connsiteX5" fmla="*/ 2026506 w 5801446"/>
              <a:gd name="connsiteY5" fmla="*/ 5130788 h 6858023"/>
              <a:gd name="connsiteX6" fmla="*/ 0 w 5801446"/>
              <a:gd name="connsiteY6" fmla="*/ 0 h 6858023"/>
              <a:gd name="connsiteX0" fmla="*/ 0 w 5801446"/>
              <a:gd name="connsiteY0" fmla="*/ 0 h 6858023"/>
              <a:gd name="connsiteX1" fmla="*/ 5801446 w 5801446"/>
              <a:gd name="connsiteY1" fmla="*/ 0 h 6858023"/>
              <a:gd name="connsiteX2" fmla="*/ 5801446 w 5801446"/>
              <a:gd name="connsiteY2" fmla="*/ 6858000 h 6858023"/>
              <a:gd name="connsiteX3" fmla="*/ 1454575 w 5801446"/>
              <a:gd name="connsiteY3" fmla="*/ 6858000 h 6858023"/>
              <a:gd name="connsiteX4" fmla="*/ 1965390 w 5801446"/>
              <a:gd name="connsiteY4" fmla="*/ 5800725 h 6858023"/>
              <a:gd name="connsiteX5" fmla="*/ 2026506 w 5801446"/>
              <a:gd name="connsiteY5" fmla="*/ 5130788 h 6858023"/>
              <a:gd name="connsiteX6" fmla="*/ 0 w 5801446"/>
              <a:gd name="connsiteY6" fmla="*/ 0 h 6858023"/>
              <a:gd name="connsiteX0" fmla="*/ 0 w 5801446"/>
              <a:gd name="connsiteY0" fmla="*/ 0 h 6858023"/>
              <a:gd name="connsiteX1" fmla="*/ 5801446 w 5801446"/>
              <a:gd name="connsiteY1" fmla="*/ 0 h 6858023"/>
              <a:gd name="connsiteX2" fmla="*/ 5801446 w 5801446"/>
              <a:gd name="connsiteY2" fmla="*/ 6858000 h 6858023"/>
              <a:gd name="connsiteX3" fmla="*/ 1454575 w 5801446"/>
              <a:gd name="connsiteY3" fmla="*/ 6858000 h 6858023"/>
              <a:gd name="connsiteX4" fmla="*/ 1965390 w 5801446"/>
              <a:gd name="connsiteY4" fmla="*/ 5800725 h 6858023"/>
              <a:gd name="connsiteX5" fmla="*/ 2026506 w 5801446"/>
              <a:gd name="connsiteY5" fmla="*/ 5130788 h 6858023"/>
              <a:gd name="connsiteX6" fmla="*/ 0 w 5801446"/>
              <a:gd name="connsiteY6" fmla="*/ 0 h 6858023"/>
              <a:gd name="connsiteX0" fmla="*/ 0 w 5801446"/>
              <a:gd name="connsiteY0" fmla="*/ 0 h 6858023"/>
              <a:gd name="connsiteX1" fmla="*/ 5801446 w 5801446"/>
              <a:gd name="connsiteY1" fmla="*/ 0 h 6858023"/>
              <a:gd name="connsiteX2" fmla="*/ 5801446 w 5801446"/>
              <a:gd name="connsiteY2" fmla="*/ 6858000 h 6858023"/>
              <a:gd name="connsiteX3" fmla="*/ 1454575 w 5801446"/>
              <a:gd name="connsiteY3" fmla="*/ 6858000 h 6858023"/>
              <a:gd name="connsiteX4" fmla="*/ 1965390 w 5801446"/>
              <a:gd name="connsiteY4" fmla="*/ 5800725 h 6858023"/>
              <a:gd name="connsiteX5" fmla="*/ 2026506 w 5801446"/>
              <a:gd name="connsiteY5" fmla="*/ 5130788 h 6858023"/>
              <a:gd name="connsiteX6" fmla="*/ 0 w 5801446"/>
              <a:gd name="connsiteY6" fmla="*/ 0 h 6858023"/>
              <a:gd name="connsiteX0" fmla="*/ 0 w 5801446"/>
              <a:gd name="connsiteY0" fmla="*/ 0 h 6858024"/>
              <a:gd name="connsiteX1" fmla="*/ 5801446 w 5801446"/>
              <a:gd name="connsiteY1" fmla="*/ 0 h 6858024"/>
              <a:gd name="connsiteX2" fmla="*/ 5801446 w 5801446"/>
              <a:gd name="connsiteY2" fmla="*/ 6858000 h 6858024"/>
              <a:gd name="connsiteX3" fmla="*/ 1454575 w 5801446"/>
              <a:gd name="connsiteY3" fmla="*/ 6858000 h 6858024"/>
              <a:gd name="connsiteX4" fmla="*/ 1965390 w 5801446"/>
              <a:gd name="connsiteY4" fmla="*/ 5800725 h 6858024"/>
              <a:gd name="connsiteX5" fmla="*/ 2026506 w 5801446"/>
              <a:gd name="connsiteY5" fmla="*/ 5130788 h 6858024"/>
              <a:gd name="connsiteX6" fmla="*/ 0 w 5801446"/>
              <a:gd name="connsiteY6" fmla="*/ 0 h 6858024"/>
              <a:gd name="connsiteX0" fmla="*/ 0 w 5801446"/>
              <a:gd name="connsiteY0" fmla="*/ 0 h 6858024"/>
              <a:gd name="connsiteX1" fmla="*/ 5801446 w 5801446"/>
              <a:gd name="connsiteY1" fmla="*/ 0 h 6858024"/>
              <a:gd name="connsiteX2" fmla="*/ 5801446 w 5801446"/>
              <a:gd name="connsiteY2" fmla="*/ 6858000 h 6858024"/>
              <a:gd name="connsiteX3" fmla="*/ 1454575 w 5801446"/>
              <a:gd name="connsiteY3" fmla="*/ 6858000 h 6858024"/>
              <a:gd name="connsiteX4" fmla="*/ 1965390 w 5801446"/>
              <a:gd name="connsiteY4" fmla="*/ 5800725 h 6858024"/>
              <a:gd name="connsiteX5" fmla="*/ 1931256 w 5801446"/>
              <a:gd name="connsiteY5" fmla="*/ 4892663 h 6858024"/>
              <a:gd name="connsiteX6" fmla="*/ 0 w 5801446"/>
              <a:gd name="connsiteY6" fmla="*/ 0 h 6858024"/>
              <a:gd name="connsiteX0" fmla="*/ 0 w 5801446"/>
              <a:gd name="connsiteY0" fmla="*/ 0 h 6858018"/>
              <a:gd name="connsiteX1" fmla="*/ 5801446 w 5801446"/>
              <a:gd name="connsiteY1" fmla="*/ 0 h 6858018"/>
              <a:gd name="connsiteX2" fmla="*/ 5801446 w 5801446"/>
              <a:gd name="connsiteY2" fmla="*/ 6858000 h 6858018"/>
              <a:gd name="connsiteX3" fmla="*/ 1454575 w 5801446"/>
              <a:gd name="connsiteY3" fmla="*/ 6858000 h 6858018"/>
              <a:gd name="connsiteX4" fmla="*/ 2041590 w 5801446"/>
              <a:gd name="connsiteY4" fmla="*/ 5572125 h 6858018"/>
              <a:gd name="connsiteX5" fmla="*/ 1931256 w 5801446"/>
              <a:gd name="connsiteY5" fmla="*/ 4892663 h 6858018"/>
              <a:gd name="connsiteX6" fmla="*/ 0 w 5801446"/>
              <a:gd name="connsiteY6" fmla="*/ 0 h 6858018"/>
              <a:gd name="connsiteX0" fmla="*/ 0 w 5801446"/>
              <a:gd name="connsiteY0" fmla="*/ 0 h 6858017"/>
              <a:gd name="connsiteX1" fmla="*/ 5801446 w 5801446"/>
              <a:gd name="connsiteY1" fmla="*/ 0 h 6858017"/>
              <a:gd name="connsiteX2" fmla="*/ 5801446 w 5801446"/>
              <a:gd name="connsiteY2" fmla="*/ 6858000 h 6858017"/>
              <a:gd name="connsiteX3" fmla="*/ 1454575 w 5801446"/>
              <a:gd name="connsiteY3" fmla="*/ 6858000 h 6858017"/>
              <a:gd name="connsiteX4" fmla="*/ 2013015 w 5801446"/>
              <a:gd name="connsiteY4" fmla="*/ 5534025 h 6858017"/>
              <a:gd name="connsiteX5" fmla="*/ 1931256 w 5801446"/>
              <a:gd name="connsiteY5" fmla="*/ 4892663 h 6858017"/>
              <a:gd name="connsiteX6" fmla="*/ 0 w 5801446"/>
              <a:gd name="connsiteY6" fmla="*/ 0 h 6858017"/>
              <a:gd name="connsiteX0" fmla="*/ 0 w 5801446"/>
              <a:gd name="connsiteY0" fmla="*/ 0 h 6858017"/>
              <a:gd name="connsiteX1" fmla="*/ 5801446 w 5801446"/>
              <a:gd name="connsiteY1" fmla="*/ 0 h 6858017"/>
              <a:gd name="connsiteX2" fmla="*/ 5801446 w 5801446"/>
              <a:gd name="connsiteY2" fmla="*/ 6858000 h 6858017"/>
              <a:gd name="connsiteX3" fmla="*/ 1540300 w 5801446"/>
              <a:gd name="connsiteY3" fmla="*/ 6858000 h 6858017"/>
              <a:gd name="connsiteX4" fmla="*/ 2013015 w 5801446"/>
              <a:gd name="connsiteY4" fmla="*/ 5534025 h 6858017"/>
              <a:gd name="connsiteX5" fmla="*/ 1931256 w 5801446"/>
              <a:gd name="connsiteY5" fmla="*/ 4892663 h 6858017"/>
              <a:gd name="connsiteX6" fmla="*/ 0 w 5801446"/>
              <a:gd name="connsiteY6" fmla="*/ 0 h 6858017"/>
              <a:gd name="connsiteX0" fmla="*/ 0 w 5801446"/>
              <a:gd name="connsiteY0" fmla="*/ 0 h 6858017"/>
              <a:gd name="connsiteX1" fmla="*/ 5801446 w 5801446"/>
              <a:gd name="connsiteY1" fmla="*/ 0 h 6858017"/>
              <a:gd name="connsiteX2" fmla="*/ 5801446 w 5801446"/>
              <a:gd name="connsiteY2" fmla="*/ 6858000 h 6858017"/>
              <a:gd name="connsiteX3" fmla="*/ 1511725 w 5801446"/>
              <a:gd name="connsiteY3" fmla="*/ 6858000 h 6858017"/>
              <a:gd name="connsiteX4" fmla="*/ 2013015 w 5801446"/>
              <a:gd name="connsiteY4" fmla="*/ 5534025 h 6858017"/>
              <a:gd name="connsiteX5" fmla="*/ 1931256 w 5801446"/>
              <a:gd name="connsiteY5" fmla="*/ 4892663 h 6858017"/>
              <a:gd name="connsiteX6" fmla="*/ 0 w 5801446"/>
              <a:gd name="connsiteY6" fmla="*/ 0 h 6858017"/>
              <a:gd name="connsiteX0" fmla="*/ 0 w 5801446"/>
              <a:gd name="connsiteY0" fmla="*/ 0 h 6858017"/>
              <a:gd name="connsiteX1" fmla="*/ 5801446 w 5801446"/>
              <a:gd name="connsiteY1" fmla="*/ 0 h 6858017"/>
              <a:gd name="connsiteX2" fmla="*/ 5801446 w 5801446"/>
              <a:gd name="connsiteY2" fmla="*/ 6858000 h 6858017"/>
              <a:gd name="connsiteX3" fmla="*/ 1511725 w 5801446"/>
              <a:gd name="connsiteY3" fmla="*/ 6858000 h 6858017"/>
              <a:gd name="connsiteX4" fmla="*/ 2013015 w 5801446"/>
              <a:gd name="connsiteY4" fmla="*/ 5534025 h 6858017"/>
              <a:gd name="connsiteX5" fmla="*/ 2023590 w 5801446"/>
              <a:gd name="connsiteY5" fmla="*/ 4865856 h 6858017"/>
              <a:gd name="connsiteX6" fmla="*/ 0 w 5801446"/>
              <a:gd name="connsiteY6" fmla="*/ 0 h 6858017"/>
              <a:gd name="connsiteX0" fmla="*/ 0 w 5801446"/>
              <a:gd name="connsiteY0" fmla="*/ 0 h 6858017"/>
              <a:gd name="connsiteX1" fmla="*/ 5801446 w 5801446"/>
              <a:gd name="connsiteY1" fmla="*/ 0 h 6858017"/>
              <a:gd name="connsiteX2" fmla="*/ 5801446 w 5801446"/>
              <a:gd name="connsiteY2" fmla="*/ 6858000 h 6858017"/>
              <a:gd name="connsiteX3" fmla="*/ 1511725 w 5801446"/>
              <a:gd name="connsiteY3" fmla="*/ 6858000 h 6858017"/>
              <a:gd name="connsiteX4" fmla="*/ 2102370 w 5801446"/>
              <a:gd name="connsiteY4" fmla="*/ 5557853 h 6858017"/>
              <a:gd name="connsiteX5" fmla="*/ 2023590 w 5801446"/>
              <a:gd name="connsiteY5" fmla="*/ 4865856 h 6858017"/>
              <a:gd name="connsiteX6" fmla="*/ 0 w 5801446"/>
              <a:gd name="connsiteY6" fmla="*/ 0 h 6858017"/>
              <a:gd name="connsiteX0" fmla="*/ 0 w 5801446"/>
              <a:gd name="connsiteY0" fmla="*/ 0 h 6858017"/>
              <a:gd name="connsiteX1" fmla="*/ 5801446 w 5801446"/>
              <a:gd name="connsiteY1" fmla="*/ 0 h 6858017"/>
              <a:gd name="connsiteX2" fmla="*/ 5801446 w 5801446"/>
              <a:gd name="connsiteY2" fmla="*/ 6858000 h 6858017"/>
              <a:gd name="connsiteX3" fmla="*/ 1511725 w 5801446"/>
              <a:gd name="connsiteY3" fmla="*/ 6858000 h 6858017"/>
              <a:gd name="connsiteX4" fmla="*/ 2102370 w 5801446"/>
              <a:gd name="connsiteY4" fmla="*/ 5557853 h 6858017"/>
              <a:gd name="connsiteX5" fmla="*/ 2023590 w 5801446"/>
              <a:gd name="connsiteY5" fmla="*/ 4865856 h 6858017"/>
              <a:gd name="connsiteX6" fmla="*/ 0 w 5801446"/>
              <a:gd name="connsiteY6" fmla="*/ 0 h 6858017"/>
              <a:gd name="connsiteX0" fmla="*/ 0 w 5801446"/>
              <a:gd name="connsiteY0" fmla="*/ 0 h 6860995"/>
              <a:gd name="connsiteX1" fmla="*/ 5801446 w 5801446"/>
              <a:gd name="connsiteY1" fmla="*/ 0 h 6860995"/>
              <a:gd name="connsiteX2" fmla="*/ 5801446 w 5801446"/>
              <a:gd name="connsiteY2" fmla="*/ 6858000 h 6860995"/>
              <a:gd name="connsiteX3" fmla="*/ 1612994 w 5801446"/>
              <a:gd name="connsiteY3" fmla="*/ 6860978 h 6860995"/>
              <a:gd name="connsiteX4" fmla="*/ 2102370 w 5801446"/>
              <a:gd name="connsiteY4" fmla="*/ 5557853 h 6860995"/>
              <a:gd name="connsiteX5" fmla="*/ 2023590 w 5801446"/>
              <a:gd name="connsiteY5" fmla="*/ 4865856 h 6860995"/>
              <a:gd name="connsiteX6" fmla="*/ 0 w 5801446"/>
              <a:gd name="connsiteY6" fmla="*/ 0 h 6860995"/>
              <a:gd name="connsiteX0" fmla="*/ 0 w 5801446"/>
              <a:gd name="connsiteY0" fmla="*/ 0 h 6860996"/>
              <a:gd name="connsiteX1" fmla="*/ 5801446 w 5801446"/>
              <a:gd name="connsiteY1" fmla="*/ 0 h 6860996"/>
              <a:gd name="connsiteX2" fmla="*/ 5801446 w 5801446"/>
              <a:gd name="connsiteY2" fmla="*/ 6858000 h 6860996"/>
              <a:gd name="connsiteX3" fmla="*/ 1612994 w 5801446"/>
              <a:gd name="connsiteY3" fmla="*/ 6860978 h 6860996"/>
              <a:gd name="connsiteX4" fmla="*/ 2102370 w 5801446"/>
              <a:gd name="connsiteY4" fmla="*/ 5557853 h 6860996"/>
              <a:gd name="connsiteX5" fmla="*/ 2023590 w 5801446"/>
              <a:gd name="connsiteY5" fmla="*/ 4865856 h 6860996"/>
              <a:gd name="connsiteX6" fmla="*/ 0 w 5801446"/>
              <a:gd name="connsiteY6" fmla="*/ 0 h 6860996"/>
              <a:gd name="connsiteX0" fmla="*/ 0 w 5801446"/>
              <a:gd name="connsiteY0" fmla="*/ 0 h 6860996"/>
              <a:gd name="connsiteX1" fmla="*/ 5801446 w 5801446"/>
              <a:gd name="connsiteY1" fmla="*/ 0 h 6860996"/>
              <a:gd name="connsiteX2" fmla="*/ 5801446 w 5801446"/>
              <a:gd name="connsiteY2" fmla="*/ 6858000 h 6860996"/>
              <a:gd name="connsiteX3" fmla="*/ 1612994 w 5801446"/>
              <a:gd name="connsiteY3" fmla="*/ 6860978 h 6860996"/>
              <a:gd name="connsiteX4" fmla="*/ 2102370 w 5801446"/>
              <a:gd name="connsiteY4" fmla="*/ 5557853 h 6860996"/>
              <a:gd name="connsiteX5" fmla="*/ 2047036 w 5801446"/>
              <a:gd name="connsiteY5" fmla="*/ 4865856 h 6860996"/>
              <a:gd name="connsiteX6" fmla="*/ 0 w 5801446"/>
              <a:gd name="connsiteY6" fmla="*/ 0 h 6860996"/>
              <a:gd name="connsiteX0" fmla="*/ 0 w 5801446"/>
              <a:gd name="connsiteY0" fmla="*/ 0 h 6860996"/>
              <a:gd name="connsiteX1" fmla="*/ 5801446 w 5801446"/>
              <a:gd name="connsiteY1" fmla="*/ 0 h 6860996"/>
              <a:gd name="connsiteX2" fmla="*/ 5801446 w 5801446"/>
              <a:gd name="connsiteY2" fmla="*/ 6858000 h 6860996"/>
              <a:gd name="connsiteX3" fmla="*/ 1612994 w 5801446"/>
              <a:gd name="connsiteY3" fmla="*/ 6860978 h 6860996"/>
              <a:gd name="connsiteX4" fmla="*/ 2111163 w 5801446"/>
              <a:gd name="connsiteY4" fmla="*/ 5563715 h 6860996"/>
              <a:gd name="connsiteX5" fmla="*/ 2047036 w 5801446"/>
              <a:gd name="connsiteY5" fmla="*/ 4865856 h 6860996"/>
              <a:gd name="connsiteX6" fmla="*/ 0 w 5801446"/>
              <a:gd name="connsiteY6" fmla="*/ 0 h 6860996"/>
              <a:gd name="connsiteX0" fmla="*/ 0 w 5801446"/>
              <a:gd name="connsiteY0" fmla="*/ 0 h 6860996"/>
              <a:gd name="connsiteX1" fmla="*/ 5801446 w 5801446"/>
              <a:gd name="connsiteY1" fmla="*/ 0 h 6860996"/>
              <a:gd name="connsiteX2" fmla="*/ 5801446 w 5801446"/>
              <a:gd name="connsiteY2" fmla="*/ 6858000 h 6860996"/>
              <a:gd name="connsiteX3" fmla="*/ 1612994 w 5801446"/>
              <a:gd name="connsiteY3" fmla="*/ 6860978 h 6860996"/>
              <a:gd name="connsiteX4" fmla="*/ 2111163 w 5801446"/>
              <a:gd name="connsiteY4" fmla="*/ 5563715 h 6860996"/>
              <a:gd name="connsiteX5" fmla="*/ 2047036 w 5801446"/>
              <a:gd name="connsiteY5" fmla="*/ 4865856 h 6860996"/>
              <a:gd name="connsiteX6" fmla="*/ 0 w 5801446"/>
              <a:gd name="connsiteY6" fmla="*/ 0 h 6860996"/>
              <a:gd name="connsiteX0" fmla="*/ 0 w 5801446"/>
              <a:gd name="connsiteY0" fmla="*/ 0 h 6869788"/>
              <a:gd name="connsiteX1" fmla="*/ 5801446 w 5801446"/>
              <a:gd name="connsiteY1" fmla="*/ 0 h 6869788"/>
              <a:gd name="connsiteX2" fmla="*/ 5801446 w 5801446"/>
              <a:gd name="connsiteY2" fmla="*/ 6858000 h 6869788"/>
              <a:gd name="connsiteX3" fmla="*/ 1621786 w 5801446"/>
              <a:gd name="connsiteY3" fmla="*/ 6869770 h 6869788"/>
              <a:gd name="connsiteX4" fmla="*/ 2111163 w 5801446"/>
              <a:gd name="connsiteY4" fmla="*/ 5563715 h 6869788"/>
              <a:gd name="connsiteX5" fmla="*/ 2047036 w 5801446"/>
              <a:gd name="connsiteY5" fmla="*/ 4865856 h 6869788"/>
              <a:gd name="connsiteX6" fmla="*/ 0 w 5801446"/>
              <a:gd name="connsiteY6" fmla="*/ 0 h 6869788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862251 w 5616661"/>
              <a:gd name="connsiteY5" fmla="*/ 4867761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862251 w 5616661"/>
              <a:gd name="connsiteY5" fmla="*/ 4867761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862251 w 5616661"/>
              <a:gd name="connsiteY5" fmla="*/ 4867761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862251 w 5616661"/>
              <a:gd name="connsiteY5" fmla="*/ 488109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968931 w 5616661"/>
              <a:gd name="connsiteY5" fmla="*/ 498015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890183 w 5616661"/>
              <a:gd name="connsiteY4" fmla="*/ 5563715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35903 w 5616661"/>
              <a:gd name="connsiteY4" fmla="*/ 5544665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35903 w 5616661"/>
              <a:gd name="connsiteY4" fmla="*/ 5544665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35903 w 5616661"/>
              <a:gd name="connsiteY4" fmla="*/ 5544665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35903 w 5616661"/>
              <a:gd name="connsiteY4" fmla="*/ 5544665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63742"/>
              <a:gd name="connsiteX1" fmla="*/ 5616661 w 5616661"/>
              <a:gd name="connsiteY1" fmla="*/ 1905 h 6863742"/>
              <a:gd name="connsiteX2" fmla="*/ 5616661 w 5616661"/>
              <a:gd name="connsiteY2" fmla="*/ 6859905 h 6863742"/>
              <a:gd name="connsiteX3" fmla="*/ 474893 w 5616661"/>
              <a:gd name="connsiteY3" fmla="*/ 6863724 h 6863742"/>
              <a:gd name="connsiteX4" fmla="*/ 1935903 w 5616661"/>
              <a:gd name="connsiteY4" fmla="*/ 5544665 h 6863742"/>
              <a:gd name="connsiteX5" fmla="*/ 1917496 w 5616661"/>
              <a:gd name="connsiteY5" fmla="*/ 5025876 h 6863742"/>
              <a:gd name="connsiteX6" fmla="*/ 0 w 5616661"/>
              <a:gd name="connsiteY6" fmla="*/ 0 h 6863742"/>
              <a:gd name="connsiteX0" fmla="*/ 0 w 5616661"/>
              <a:gd name="connsiteY0" fmla="*/ 0 h 6863728"/>
              <a:gd name="connsiteX1" fmla="*/ 5616661 w 5616661"/>
              <a:gd name="connsiteY1" fmla="*/ 1905 h 6863728"/>
              <a:gd name="connsiteX2" fmla="*/ 5616661 w 5616661"/>
              <a:gd name="connsiteY2" fmla="*/ 6859905 h 6863728"/>
              <a:gd name="connsiteX3" fmla="*/ 474893 w 5616661"/>
              <a:gd name="connsiteY3" fmla="*/ 6863724 h 6863728"/>
              <a:gd name="connsiteX4" fmla="*/ 488766 w 5616661"/>
              <a:gd name="connsiteY4" fmla="*/ 2570877 h 6863728"/>
              <a:gd name="connsiteX5" fmla="*/ 1917496 w 5616661"/>
              <a:gd name="connsiteY5" fmla="*/ 5025876 h 6863728"/>
              <a:gd name="connsiteX6" fmla="*/ 0 w 5616661"/>
              <a:gd name="connsiteY6" fmla="*/ 0 h 6863728"/>
              <a:gd name="connsiteX0" fmla="*/ 0 w 5616661"/>
              <a:gd name="connsiteY0" fmla="*/ 0 h 6863728"/>
              <a:gd name="connsiteX1" fmla="*/ 5616661 w 5616661"/>
              <a:gd name="connsiteY1" fmla="*/ 1905 h 6863728"/>
              <a:gd name="connsiteX2" fmla="*/ 5616661 w 5616661"/>
              <a:gd name="connsiteY2" fmla="*/ 6859905 h 6863728"/>
              <a:gd name="connsiteX3" fmla="*/ 474893 w 5616661"/>
              <a:gd name="connsiteY3" fmla="*/ 6863724 h 6863728"/>
              <a:gd name="connsiteX4" fmla="*/ 488766 w 5616661"/>
              <a:gd name="connsiteY4" fmla="*/ 2570877 h 6863728"/>
              <a:gd name="connsiteX5" fmla="*/ 1917496 w 5616661"/>
              <a:gd name="connsiteY5" fmla="*/ 5025876 h 6863728"/>
              <a:gd name="connsiteX6" fmla="*/ 0 w 5616661"/>
              <a:gd name="connsiteY6" fmla="*/ 0 h 6863728"/>
              <a:gd name="connsiteX0" fmla="*/ 0 w 5616661"/>
              <a:gd name="connsiteY0" fmla="*/ 0 h 6863728"/>
              <a:gd name="connsiteX1" fmla="*/ 5616661 w 5616661"/>
              <a:gd name="connsiteY1" fmla="*/ 1905 h 6863728"/>
              <a:gd name="connsiteX2" fmla="*/ 5616661 w 5616661"/>
              <a:gd name="connsiteY2" fmla="*/ 6859905 h 6863728"/>
              <a:gd name="connsiteX3" fmla="*/ 490795 w 5616661"/>
              <a:gd name="connsiteY3" fmla="*/ 6863724 h 6863728"/>
              <a:gd name="connsiteX4" fmla="*/ 488766 w 5616661"/>
              <a:gd name="connsiteY4" fmla="*/ 2570877 h 6863728"/>
              <a:gd name="connsiteX5" fmla="*/ 1917496 w 5616661"/>
              <a:gd name="connsiteY5" fmla="*/ 5025876 h 6863728"/>
              <a:gd name="connsiteX6" fmla="*/ 0 w 5616661"/>
              <a:gd name="connsiteY6" fmla="*/ 0 h 6863728"/>
              <a:gd name="connsiteX0" fmla="*/ 0 w 5616661"/>
              <a:gd name="connsiteY0" fmla="*/ 0 h 6863728"/>
              <a:gd name="connsiteX1" fmla="*/ 5616661 w 5616661"/>
              <a:gd name="connsiteY1" fmla="*/ 1905 h 6863728"/>
              <a:gd name="connsiteX2" fmla="*/ 5616661 w 5616661"/>
              <a:gd name="connsiteY2" fmla="*/ 6859905 h 6863728"/>
              <a:gd name="connsiteX3" fmla="*/ 490795 w 5616661"/>
              <a:gd name="connsiteY3" fmla="*/ 6863724 h 6863728"/>
              <a:gd name="connsiteX4" fmla="*/ 488766 w 5616661"/>
              <a:gd name="connsiteY4" fmla="*/ 2570877 h 6863728"/>
              <a:gd name="connsiteX5" fmla="*/ 1917496 w 5616661"/>
              <a:gd name="connsiteY5" fmla="*/ 5025876 h 6863728"/>
              <a:gd name="connsiteX6" fmla="*/ 0 w 5616661"/>
              <a:gd name="connsiteY6" fmla="*/ 0 h 6863728"/>
              <a:gd name="connsiteX0" fmla="*/ 0 w 5616661"/>
              <a:gd name="connsiteY0" fmla="*/ 0 h 6863728"/>
              <a:gd name="connsiteX1" fmla="*/ 5616661 w 5616661"/>
              <a:gd name="connsiteY1" fmla="*/ 1905 h 6863728"/>
              <a:gd name="connsiteX2" fmla="*/ 5616661 w 5616661"/>
              <a:gd name="connsiteY2" fmla="*/ 6859905 h 6863728"/>
              <a:gd name="connsiteX3" fmla="*/ 506698 w 5616661"/>
              <a:gd name="connsiteY3" fmla="*/ 6863724 h 6863728"/>
              <a:gd name="connsiteX4" fmla="*/ 488766 w 5616661"/>
              <a:gd name="connsiteY4" fmla="*/ 2570877 h 6863728"/>
              <a:gd name="connsiteX5" fmla="*/ 1917496 w 5616661"/>
              <a:gd name="connsiteY5" fmla="*/ 5025876 h 6863728"/>
              <a:gd name="connsiteX6" fmla="*/ 0 w 5616661"/>
              <a:gd name="connsiteY6" fmla="*/ 0 h 6863728"/>
              <a:gd name="connsiteX0" fmla="*/ 0 w 5616661"/>
              <a:gd name="connsiteY0" fmla="*/ 0 h 6863728"/>
              <a:gd name="connsiteX1" fmla="*/ 5616661 w 5616661"/>
              <a:gd name="connsiteY1" fmla="*/ 1905 h 6863728"/>
              <a:gd name="connsiteX2" fmla="*/ 5616661 w 5616661"/>
              <a:gd name="connsiteY2" fmla="*/ 6859905 h 6863728"/>
              <a:gd name="connsiteX3" fmla="*/ 490795 w 5616661"/>
              <a:gd name="connsiteY3" fmla="*/ 6863724 h 6863728"/>
              <a:gd name="connsiteX4" fmla="*/ 488766 w 5616661"/>
              <a:gd name="connsiteY4" fmla="*/ 2570877 h 6863728"/>
              <a:gd name="connsiteX5" fmla="*/ 1917496 w 5616661"/>
              <a:gd name="connsiteY5" fmla="*/ 5025876 h 6863728"/>
              <a:gd name="connsiteX6" fmla="*/ 0 w 5616661"/>
              <a:gd name="connsiteY6" fmla="*/ 0 h 6863728"/>
              <a:gd name="connsiteX0" fmla="*/ 0 w 5616661"/>
              <a:gd name="connsiteY0" fmla="*/ 0 h 6871679"/>
              <a:gd name="connsiteX1" fmla="*/ 5616661 w 5616661"/>
              <a:gd name="connsiteY1" fmla="*/ 1905 h 6871679"/>
              <a:gd name="connsiteX2" fmla="*/ 5616661 w 5616661"/>
              <a:gd name="connsiteY2" fmla="*/ 6859905 h 6871679"/>
              <a:gd name="connsiteX3" fmla="*/ 506698 w 5616661"/>
              <a:gd name="connsiteY3" fmla="*/ 6871675 h 6871679"/>
              <a:gd name="connsiteX4" fmla="*/ 488766 w 5616661"/>
              <a:gd name="connsiteY4" fmla="*/ 2570877 h 6871679"/>
              <a:gd name="connsiteX5" fmla="*/ 1917496 w 5616661"/>
              <a:gd name="connsiteY5" fmla="*/ 5025876 h 6871679"/>
              <a:gd name="connsiteX6" fmla="*/ 0 w 5616661"/>
              <a:gd name="connsiteY6" fmla="*/ 0 h 6871679"/>
              <a:gd name="connsiteX0" fmla="*/ 0 w 5616661"/>
              <a:gd name="connsiteY0" fmla="*/ 0 h 6871679"/>
              <a:gd name="connsiteX1" fmla="*/ 5616661 w 5616661"/>
              <a:gd name="connsiteY1" fmla="*/ 1905 h 6871679"/>
              <a:gd name="connsiteX2" fmla="*/ 5616661 w 5616661"/>
              <a:gd name="connsiteY2" fmla="*/ 6859905 h 6871679"/>
              <a:gd name="connsiteX3" fmla="*/ 498747 w 5616661"/>
              <a:gd name="connsiteY3" fmla="*/ 6871675 h 6871679"/>
              <a:gd name="connsiteX4" fmla="*/ 488766 w 5616661"/>
              <a:gd name="connsiteY4" fmla="*/ 2570877 h 6871679"/>
              <a:gd name="connsiteX5" fmla="*/ 1917496 w 5616661"/>
              <a:gd name="connsiteY5" fmla="*/ 5025876 h 6871679"/>
              <a:gd name="connsiteX6" fmla="*/ 0 w 5616661"/>
              <a:gd name="connsiteY6" fmla="*/ 0 h 6871679"/>
              <a:gd name="connsiteX0" fmla="*/ 0 w 5616661"/>
              <a:gd name="connsiteY0" fmla="*/ 0 h 6871679"/>
              <a:gd name="connsiteX1" fmla="*/ 5616661 w 5616661"/>
              <a:gd name="connsiteY1" fmla="*/ 1905 h 6871679"/>
              <a:gd name="connsiteX2" fmla="*/ 5616661 w 5616661"/>
              <a:gd name="connsiteY2" fmla="*/ 6859905 h 6871679"/>
              <a:gd name="connsiteX3" fmla="*/ 498747 w 5616661"/>
              <a:gd name="connsiteY3" fmla="*/ 6871675 h 6871679"/>
              <a:gd name="connsiteX4" fmla="*/ 488766 w 5616661"/>
              <a:gd name="connsiteY4" fmla="*/ 2570877 h 6871679"/>
              <a:gd name="connsiteX5" fmla="*/ 804314 w 5616661"/>
              <a:gd name="connsiteY5" fmla="*/ 1885111 h 6871679"/>
              <a:gd name="connsiteX6" fmla="*/ 0 w 5616661"/>
              <a:gd name="connsiteY6" fmla="*/ 0 h 6871679"/>
              <a:gd name="connsiteX0" fmla="*/ 4345627 w 5127895"/>
              <a:gd name="connsiteY0" fmla="*/ 6047 h 6869774"/>
              <a:gd name="connsiteX1" fmla="*/ 5127895 w 5127895"/>
              <a:gd name="connsiteY1" fmla="*/ 0 h 6869774"/>
              <a:gd name="connsiteX2" fmla="*/ 5127895 w 5127895"/>
              <a:gd name="connsiteY2" fmla="*/ 6858000 h 6869774"/>
              <a:gd name="connsiteX3" fmla="*/ 9981 w 5127895"/>
              <a:gd name="connsiteY3" fmla="*/ 6869770 h 6869774"/>
              <a:gd name="connsiteX4" fmla="*/ 0 w 5127895"/>
              <a:gd name="connsiteY4" fmla="*/ 2568972 h 6869774"/>
              <a:gd name="connsiteX5" fmla="*/ 315548 w 5127895"/>
              <a:gd name="connsiteY5" fmla="*/ 1883206 h 6869774"/>
              <a:gd name="connsiteX6" fmla="*/ 4345627 w 5127895"/>
              <a:gd name="connsiteY6" fmla="*/ 6047 h 6869774"/>
              <a:gd name="connsiteX0" fmla="*/ 2214677 w 5127895"/>
              <a:gd name="connsiteY0" fmla="*/ 13998 h 6869774"/>
              <a:gd name="connsiteX1" fmla="*/ 5127895 w 5127895"/>
              <a:gd name="connsiteY1" fmla="*/ 0 h 6869774"/>
              <a:gd name="connsiteX2" fmla="*/ 5127895 w 5127895"/>
              <a:gd name="connsiteY2" fmla="*/ 6858000 h 6869774"/>
              <a:gd name="connsiteX3" fmla="*/ 9981 w 5127895"/>
              <a:gd name="connsiteY3" fmla="*/ 6869770 h 6869774"/>
              <a:gd name="connsiteX4" fmla="*/ 0 w 5127895"/>
              <a:gd name="connsiteY4" fmla="*/ 2568972 h 6869774"/>
              <a:gd name="connsiteX5" fmla="*/ 315548 w 5127895"/>
              <a:gd name="connsiteY5" fmla="*/ 1883206 h 6869774"/>
              <a:gd name="connsiteX6" fmla="*/ 2214677 w 5127895"/>
              <a:gd name="connsiteY6" fmla="*/ 13998 h 6869774"/>
              <a:gd name="connsiteX0" fmla="*/ 2214677 w 5127895"/>
              <a:gd name="connsiteY0" fmla="*/ 13998 h 6869774"/>
              <a:gd name="connsiteX1" fmla="*/ 5127895 w 5127895"/>
              <a:gd name="connsiteY1" fmla="*/ 0 h 6869774"/>
              <a:gd name="connsiteX2" fmla="*/ 5127895 w 5127895"/>
              <a:gd name="connsiteY2" fmla="*/ 6858000 h 6869774"/>
              <a:gd name="connsiteX3" fmla="*/ 9981 w 5127895"/>
              <a:gd name="connsiteY3" fmla="*/ 6869770 h 6869774"/>
              <a:gd name="connsiteX4" fmla="*/ 0 w 5127895"/>
              <a:gd name="connsiteY4" fmla="*/ 2568972 h 6869774"/>
              <a:gd name="connsiteX5" fmla="*/ 315548 w 5127895"/>
              <a:gd name="connsiteY5" fmla="*/ 1883206 h 6869774"/>
              <a:gd name="connsiteX6" fmla="*/ 2214677 w 5127895"/>
              <a:gd name="connsiteY6" fmla="*/ 13998 h 6869774"/>
              <a:gd name="connsiteX0" fmla="*/ 2190823 w 5127895"/>
              <a:gd name="connsiteY0" fmla="*/ 0 h 6871678"/>
              <a:gd name="connsiteX1" fmla="*/ 5127895 w 5127895"/>
              <a:gd name="connsiteY1" fmla="*/ 1904 h 6871678"/>
              <a:gd name="connsiteX2" fmla="*/ 5127895 w 5127895"/>
              <a:gd name="connsiteY2" fmla="*/ 6859904 h 6871678"/>
              <a:gd name="connsiteX3" fmla="*/ 9981 w 5127895"/>
              <a:gd name="connsiteY3" fmla="*/ 6871674 h 6871678"/>
              <a:gd name="connsiteX4" fmla="*/ 0 w 5127895"/>
              <a:gd name="connsiteY4" fmla="*/ 2570876 h 6871678"/>
              <a:gd name="connsiteX5" fmla="*/ 315548 w 5127895"/>
              <a:gd name="connsiteY5" fmla="*/ 1885110 h 6871678"/>
              <a:gd name="connsiteX6" fmla="*/ 2190823 w 5127895"/>
              <a:gd name="connsiteY6" fmla="*/ 0 h 6871678"/>
              <a:gd name="connsiteX0" fmla="*/ 2190823 w 5127895"/>
              <a:gd name="connsiteY0" fmla="*/ 0 h 6871678"/>
              <a:gd name="connsiteX1" fmla="*/ 5127895 w 5127895"/>
              <a:gd name="connsiteY1" fmla="*/ 1904 h 6871678"/>
              <a:gd name="connsiteX2" fmla="*/ 5127895 w 5127895"/>
              <a:gd name="connsiteY2" fmla="*/ 6859904 h 6871678"/>
              <a:gd name="connsiteX3" fmla="*/ 9981 w 5127895"/>
              <a:gd name="connsiteY3" fmla="*/ 6871674 h 6871678"/>
              <a:gd name="connsiteX4" fmla="*/ 0 w 5127895"/>
              <a:gd name="connsiteY4" fmla="*/ 2570876 h 6871678"/>
              <a:gd name="connsiteX5" fmla="*/ 617698 w 5127895"/>
              <a:gd name="connsiteY5" fmla="*/ 2107747 h 6871678"/>
              <a:gd name="connsiteX6" fmla="*/ 2190823 w 5127895"/>
              <a:gd name="connsiteY6" fmla="*/ 0 h 6871678"/>
              <a:gd name="connsiteX0" fmla="*/ 2190823 w 5127895"/>
              <a:gd name="connsiteY0" fmla="*/ 0 h 6871678"/>
              <a:gd name="connsiteX1" fmla="*/ 5127895 w 5127895"/>
              <a:gd name="connsiteY1" fmla="*/ 1904 h 6871678"/>
              <a:gd name="connsiteX2" fmla="*/ 5127895 w 5127895"/>
              <a:gd name="connsiteY2" fmla="*/ 6859904 h 6871678"/>
              <a:gd name="connsiteX3" fmla="*/ 9981 w 5127895"/>
              <a:gd name="connsiteY3" fmla="*/ 6871674 h 6871678"/>
              <a:gd name="connsiteX4" fmla="*/ 0 w 5127895"/>
              <a:gd name="connsiteY4" fmla="*/ 2570876 h 6871678"/>
              <a:gd name="connsiteX5" fmla="*/ 259889 w 5127895"/>
              <a:gd name="connsiteY5" fmla="*/ 2091845 h 6871678"/>
              <a:gd name="connsiteX6" fmla="*/ 2190823 w 5127895"/>
              <a:gd name="connsiteY6" fmla="*/ 0 h 6871678"/>
              <a:gd name="connsiteX0" fmla="*/ 2190823 w 5127895"/>
              <a:gd name="connsiteY0" fmla="*/ 0 h 6871678"/>
              <a:gd name="connsiteX1" fmla="*/ 5127895 w 5127895"/>
              <a:gd name="connsiteY1" fmla="*/ 1904 h 6871678"/>
              <a:gd name="connsiteX2" fmla="*/ 5127895 w 5127895"/>
              <a:gd name="connsiteY2" fmla="*/ 6859904 h 6871678"/>
              <a:gd name="connsiteX3" fmla="*/ 9981 w 5127895"/>
              <a:gd name="connsiteY3" fmla="*/ 6871674 h 6871678"/>
              <a:gd name="connsiteX4" fmla="*/ 0 w 5127895"/>
              <a:gd name="connsiteY4" fmla="*/ 2570876 h 6871678"/>
              <a:gd name="connsiteX5" fmla="*/ 259889 w 5127895"/>
              <a:gd name="connsiteY5" fmla="*/ 2091845 h 6871678"/>
              <a:gd name="connsiteX6" fmla="*/ 2190823 w 5127895"/>
              <a:gd name="connsiteY6" fmla="*/ 0 h 6871678"/>
              <a:gd name="connsiteX0" fmla="*/ 2181740 w 5118812"/>
              <a:gd name="connsiteY0" fmla="*/ 0 h 6871678"/>
              <a:gd name="connsiteX1" fmla="*/ 5118812 w 5118812"/>
              <a:gd name="connsiteY1" fmla="*/ 1904 h 6871678"/>
              <a:gd name="connsiteX2" fmla="*/ 5118812 w 5118812"/>
              <a:gd name="connsiteY2" fmla="*/ 6859904 h 6871678"/>
              <a:gd name="connsiteX3" fmla="*/ 898 w 5118812"/>
              <a:gd name="connsiteY3" fmla="*/ 6871674 h 6871678"/>
              <a:gd name="connsiteX4" fmla="*/ 0 w 5118812"/>
              <a:gd name="connsiteY4" fmla="*/ 2570876 h 6871678"/>
              <a:gd name="connsiteX5" fmla="*/ 250806 w 5118812"/>
              <a:gd name="connsiteY5" fmla="*/ 2091845 h 6871678"/>
              <a:gd name="connsiteX6" fmla="*/ 2181740 w 5118812"/>
              <a:gd name="connsiteY6" fmla="*/ 0 h 6871678"/>
              <a:gd name="connsiteX0" fmla="*/ 2199907 w 5136979"/>
              <a:gd name="connsiteY0" fmla="*/ 0 h 6871678"/>
              <a:gd name="connsiteX1" fmla="*/ 5136979 w 5136979"/>
              <a:gd name="connsiteY1" fmla="*/ 1904 h 6871678"/>
              <a:gd name="connsiteX2" fmla="*/ 5136979 w 5136979"/>
              <a:gd name="connsiteY2" fmla="*/ 6859904 h 6871678"/>
              <a:gd name="connsiteX3" fmla="*/ 19065 w 5136979"/>
              <a:gd name="connsiteY3" fmla="*/ 6871674 h 6871678"/>
              <a:gd name="connsiteX4" fmla="*/ 0 w 5136979"/>
              <a:gd name="connsiteY4" fmla="*/ 2570876 h 6871678"/>
              <a:gd name="connsiteX5" fmla="*/ 268973 w 5136979"/>
              <a:gd name="connsiteY5" fmla="*/ 2091845 h 6871678"/>
              <a:gd name="connsiteX6" fmla="*/ 2199907 w 5136979"/>
              <a:gd name="connsiteY6" fmla="*/ 0 h 6871678"/>
              <a:gd name="connsiteX0" fmla="*/ 2202934 w 5140006"/>
              <a:gd name="connsiteY0" fmla="*/ 0 h 6871678"/>
              <a:gd name="connsiteX1" fmla="*/ 5140006 w 5140006"/>
              <a:gd name="connsiteY1" fmla="*/ 1904 h 6871678"/>
              <a:gd name="connsiteX2" fmla="*/ 5140006 w 5140006"/>
              <a:gd name="connsiteY2" fmla="*/ 6859904 h 6871678"/>
              <a:gd name="connsiteX3" fmla="*/ 22092 w 5140006"/>
              <a:gd name="connsiteY3" fmla="*/ 6871674 h 6871678"/>
              <a:gd name="connsiteX4" fmla="*/ 0 w 5140006"/>
              <a:gd name="connsiteY4" fmla="*/ 2570876 h 6871678"/>
              <a:gd name="connsiteX5" fmla="*/ 272000 w 5140006"/>
              <a:gd name="connsiteY5" fmla="*/ 2091845 h 6871678"/>
              <a:gd name="connsiteX6" fmla="*/ 2202934 w 5140006"/>
              <a:gd name="connsiteY6" fmla="*/ 0 h 6871678"/>
              <a:gd name="connsiteX0" fmla="*/ 2202934 w 5140006"/>
              <a:gd name="connsiteY0" fmla="*/ 0 h 6871678"/>
              <a:gd name="connsiteX1" fmla="*/ 5140006 w 5140006"/>
              <a:gd name="connsiteY1" fmla="*/ 1904 h 6871678"/>
              <a:gd name="connsiteX2" fmla="*/ 5140006 w 5140006"/>
              <a:gd name="connsiteY2" fmla="*/ 6859904 h 6871678"/>
              <a:gd name="connsiteX3" fmla="*/ 22092 w 5140006"/>
              <a:gd name="connsiteY3" fmla="*/ 6871674 h 6871678"/>
              <a:gd name="connsiteX4" fmla="*/ 0 w 5140006"/>
              <a:gd name="connsiteY4" fmla="*/ 2570876 h 6871678"/>
              <a:gd name="connsiteX5" fmla="*/ 272000 w 5140006"/>
              <a:gd name="connsiteY5" fmla="*/ 2091845 h 6871678"/>
              <a:gd name="connsiteX6" fmla="*/ 2202934 w 5140006"/>
              <a:gd name="connsiteY6" fmla="*/ 0 h 6871678"/>
              <a:gd name="connsiteX0" fmla="*/ 2202934 w 5140006"/>
              <a:gd name="connsiteY0" fmla="*/ 0 h 6871678"/>
              <a:gd name="connsiteX1" fmla="*/ 5140006 w 5140006"/>
              <a:gd name="connsiteY1" fmla="*/ 1904 h 6871678"/>
              <a:gd name="connsiteX2" fmla="*/ 5140006 w 5140006"/>
              <a:gd name="connsiteY2" fmla="*/ 6859904 h 6871678"/>
              <a:gd name="connsiteX3" fmla="*/ 22092 w 5140006"/>
              <a:gd name="connsiteY3" fmla="*/ 6871674 h 6871678"/>
              <a:gd name="connsiteX4" fmla="*/ 0 w 5140006"/>
              <a:gd name="connsiteY4" fmla="*/ 2570876 h 6871678"/>
              <a:gd name="connsiteX5" fmla="*/ 272000 w 5140006"/>
              <a:gd name="connsiteY5" fmla="*/ 2091845 h 6871678"/>
              <a:gd name="connsiteX6" fmla="*/ 2202934 w 5140006"/>
              <a:gd name="connsiteY6" fmla="*/ 0 h 6871678"/>
              <a:gd name="connsiteX0" fmla="*/ 2199907 w 5136979"/>
              <a:gd name="connsiteY0" fmla="*/ 0 h 6871678"/>
              <a:gd name="connsiteX1" fmla="*/ 5136979 w 5136979"/>
              <a:gd name="connsiteY1" fmla="*/ 1904 h 6871678"/>
              <a:gd name="connsiteX2" fmla="*/ 5136979 w 5136979"/>
              <a:gd name="connsiteY2" fmla="*/ 6859904 h 6871678"/>
              <a:gd name="connsiteX3" fmla="*/ 19065 w 5136979"/>
              <a:gd name="connsiteY3" fmla="*/ 6871674 h 6871678"/>
              <a:gd name="connsiteX4" fmla="*/ 0 w 5136979"/>
              <a:gd name="connsiteY4" fmla="*/ 2573904 h 6871678"/>
              <a:gd name="connsiteX5" fmla="*/ 268973 w 5136979"/>
              <a:gd name="connsiteY5" fmla="*/ 2091845 h 6871678"/>
              <a:gd name="connsiteX6" fmla="*/ 2199907 w 5136979"/>
              <a:gd name="connsiteY6" fmla="*/ 0 h 6871678"/>
              <a:gd name="connsiteX0" fmla="*/ 2579813 w 5516885"/>
              <a:gd name="connsiteY0" fmla="*/ 0 h 6871674"/>
              <a:gd name="connsiteX1" fmla="*/ 5516885 w 5516885"/>
              <a:gd name="connsiteY1" fmla="*/ 1904 h 6871674"/>
              <a:gd name="connsiteX2" fmla="*/ 5516885 w 5516885"/>
              <a:gd name="connsiteY2" fmla="*/ 6859904 h 6871674"/>
              <a:gd name="connsiteX3" fmla="*/ 398971 w 5516885"/>
              <a:gd name="connsiteY3" fmla="*/ 6871674 h 6871674"/>
              <a:gd name="connsiteX4" fmla="*/ 379906 w 5516885"/>
              <a:gd name="connsiteY4" fmla="*/ 2573904 h 6871674"/>
              <a:gd name="connsiteX5" fmla="*/ 648879 w 5516885"/>
              <a:gd name="connsiteY5" fmla="*/ 2091845 h 6871674"/>
              <a:gd name="connsiteX6" fmla="*/ 2579813 w 5516885"/>
              <a:gd name="connsiteY6" fmla="*/ 0 h 6871674"/>
              <a:gd name="connsiteX0" fmla="*/ 2634639 w 5571711"/>
              <a:gd name="connsiteY0" fmla="*/ 0 h 6871674"/>
              <a:gd name="connsiteX1" fmla="*/ 5571711 w 5571711"/>
              <a:gd name="connsiteY1" fmla="*/ 1904 h 6871674"/>
              <a:gd name="connsiteX2" fmla="*/ 5571711 w 5571711"/>
              <a:gd name="connsiteY2" fmla="*/ 6859904 h 6871674"/>
              <a:gd name="connsiteX3" fmla="*/ 453797 w 5571711"/>
              <a:gd name="connsiteY3" fmla="*/ 6871674 h 6871674"/>
              <a:gd name="connsiteX4" fmla="*/ 434732 w 5571711"/>
              <a:gd name="connsiteY4" fmla="*/ 2573904 h 6871674"/>
              <a:gd name="connsiteX5" fmla="*/ 703705 w 5571711"/>
              <a:gd name="connsiteY5" fmla="*/ 2091845 h 6871674"/>
              <a:gd name="connsiteX6" fmla="*/ 2634639 w 5571711"/>
              <a:gd name="connsiteY6" fmla="*/ 0 h 6871674"/>
              <a:gd name="connsiteX0" fmla="*/ 2564209 w 5501281"/>
              <a:gd name="connsiteY0" fmla="*/ 0 h 6871674"/>
              <a:gd name="connsiteX1" fmla="*/ 5501281 w 5501281"/>
              <a:gd name="connsiteY1" fmla="*/ 1904 h 6871674"/>
              <a:gd name="connsiteX2" fmla="*/ 5501281 w 5501281"/>
              <a:gd name="connsiteY2" fmla="*/ 6859904 h 6871674"/>
              <a:gd name="connsiteX3" fmla="*/ 383367 w 5501281"/>
              <a:gd name="connsiteY3" fmla="*/ 6871674 h 6871674"/>
              <a:gd name="connsiteX4" fmla="*/ 364302 w 5501281"/>
              <a:gd name="connsiteY4" fmla="*/ 2573904 h 6871674"/>
              <a:gd name="connsiteX5" fmla="*/ 633275 w 5501281"/>
              <a:gd name="connsiteY5" fmla="*/ 2091845 h 6871674"/>
              <a:gd name="connsiteX6" fmla="*/ 2564209 w 5501281"/>
              <a:gd name="connsiteY6" fmla="*/ 0 h 6871674"/>
              <a:gd name="connsiteX0" fmla="*/ 2199907 w 5136979"/>
              <a:gd name="connsiteY0" fmla="*/ 0 h 6871674"/>
              <a:gd name="connsiteX1" fmla="*/ 5136979 w 5136979"/>
              <a:gd name="connsiteY1" fmla="*/ 1904 h 6871674"/>
              <a:gd name="connsiteX2" fmla="*/ 5136979 w 5136979"/>
              <a:gd name="connsiteY2" fmla="*/ 6859904 h 6871674"/>
              <a:gd name="connsiteX3" fmla="*/ 19065 w 5136979"/>
              <a:gd name="connsiteY3" fmla="*/ 6871674 h 6871674"/>
              <a:gd name="connsiteX4" fmla="*/ 0 w 5136979"/>
              <a:gd name="connsiteY4" fmla="*/ 2573904 h 6871674"/>
              <a:gd name="connsiteX5" fmla="*/ 268973 w 5136979"/>
              <a:gd name="connsiteY5" fmla="*/ 2091845 h 6871674"/>
              <a:gd name="connsiteX6" fmla="*/ 2199907 w 5136979"/>
              <a:gd name="connsiteY6" fmla="*/ 0 h 6871674"/>
              <a:gd name="connsiteX0" fmla="*/ 2199907 w 5136979"/>
              <a:gd name="connsiteY0" fmla="*/ 0 h 6871674"/>
              <a:gd name="connsiteX1" fmla="*/ 5136979 w 5136979"/>
              <a:gd name="connsiteY1" fmla="*/ 1904 h 6871674"/>
              <a:gd name="connsiteX2" fmla="*/ 5136979 w 5136979"/>
              <a:gd name="connsiteY2" fmla="*/ 6859904 h 6871674"/>
              <a:gd name="connsiteX3" fmla="*/ 9981 w 5136979"/>
              <a:gd name="connsiteY3" fmla="*/ 6871674 h 6871674"/>
              <a:gd name="connsiteX4" fmla="*/ 0 w 5136979"/>
              <a:gd name="connsiteY4" fmla="*/ 2573904 h 6871674"/>
              <a:gd name="connsiteX5" fmla="*/ 268973 w 5136979"/>
              <a:gd name="connsiteY5" fmla="*/ 2091845 h 6871674"/>
              <a:gd name="connsiteX6" fmla="*/ 2199907 w 5136979"/>
              <a:gd name="connsiteY6" fmla="*/ 0 h 6871674"/>
              <a:gd name="connsiteX0" fmla="*/ 2199907 w 5136979"/>
              <a:gd name="connsiteY0" fmla="*/ 0 h 6871674"/>
              <a:gd name="connsiteX1" fmla="*/ 5136979 w 5136979"/>
              <a:gd name="connsiteY1" fmla="*/ 1904 h 6871674"/>
              <a:gd name="connsiteX2" fmla="*/ 5136979 w 5136979"/>
              <a:gd name="connsiteY2" fmla="*/ 6859904 h 6871674"/>
              <a:gd name="connsiteX3" fmla="*/ 22092 w 5136979"/>
              <a:gd name="connsiteY3" fmla="*/ 6871674 h 6871674"/>
              <a:gd name="connsiteX4" fmla="*/ 0 w 5136979"/>
              <a:gd name="connsiteY4" fmla="*/ 2573904 h 6871674"/>
              <a:gd name="connsiteX5" fmla="*/ 268973 w 5136979"/>
              <a:gd name="connsiteY5" fmla="*/ 2091845 h 6871674"/>
              <a:gd name="connsiteX6" fmla="*/ 2199907 w 5136979"/>
              <a:gd name="connsiteY6" fmla="*/ 0 h 6871674"/>
              <a:gd name="connsiteX0" fmla="*/ 2199907 w 5136979"/>
              <a:gd name="connsiteY0" fmla="*/ 0 h 6871674"/>
              <a:gd name="connsiteX1" fmla="*/ 5136979 w 5136979"/>
              <a:gd name="connsiteY1" fmla="*/ 1904 h 6871674"/>
              <a:gd name="connsiteX2" fmla="*/ 5136979 w 5136979"/>
              <a:gd name="connsiteY2" fmla="*/ 6859904 h 6871674"/>
              <a:gd name="connsiteX3" fmla="*/ 22092 w 5136979"/>
              <a:gd name="connsiteY3" fmla="*/ 6871674 h 6871674"/>
              <a:gd name="connsiteX4" fmla="*/ 0 w 5136979"/>
              <a:gd name="connsiteY4" fmla="*/ 2573904 h 6871674"/>
              <a:gd name="connsiteX5" fmla="*/ 268973 w 5136979"/>
              <a:gd name="connsiteY5" fmla="*/ 2091845 h 6871674"/>
              <a:gd name="connsiteX6" fmla="*/ 2199907 w 5136979"/>
              <a:gd name="connsiteY6" fmla="*/ 0 h 6871674"/>
              <a:gd name="connsiteX0" fmla="*/ 2199907 w 5136979"/>
              <a:gd name="connsiteY0" fmla="*/ 0 h 6871674"/>
              <a:gd name="connsiteX1" fmla="*/ 5136979 w 5136979"/>
              <a:gd name="connsiteY1" fmla="*/ 1904 h 6871674"/>
              <a:gd name="connsiteX2" fmla="*/ 5136979 w 5136979"/>
              <a:gd name="connsiteY2" fmla="*/ 6859904 h 6871674"/>
              <a:gd name="connsiteX3" fmla="*/ 16036 w 5136979"/>
              <a:gd name="connsiteY3" fmla="*/ 6871674 h 6871674"/>
              <a:gd name="connsiteX4" fmla="*/ 0 w 5136979"/>
              <a:gd name="connsiteY4" fmla="*/ 2573904 h 6871674"/>
              <a:gd name="connsiteX5" fmla="*/ 268973 w 5136979"/>
              <a:gd name="connsiteY5" fmla="*/ 2091845 h 6871674"/>
              <a:gd name="connsiteX6" fmla="*/ 2199907 w 5136979"/>
              <a:gd name="connsiteY6" fmla="*/ 0 h 6871674"/>
              <a:gd name="connsiteX0" fmla="*/ 2199907 w 5136979"/>
              <a:gd name="connsiteY0" fmla="*/ 0 h 6871674"/>
              <a:gd name="connsiteX1" fmla="*/ 5136979 w 5136979"/>
              <a:gd name="connsiteY1" fmla="*/ 1904 h 6871674"/>
              <a:gd name="connsiteX2" fmla="*/ 5136979 w 5136979"/>
              <a:gd name="connsiteY2" fmla="*/ 6859904 h 6871674"/>
              <a:gd name="connsiteX3" fmla="*/ 16036 w 5136979"/>
              <a:gd name="connsiteY3" fmla="*/ 6871674 h 6871674"/>
              <a:gd name="connsiteX4" fmla="*/ 0 w 5136979"/>
              <a:gd name="connsiteY4" fmla="*/ 2573904 h 6871674"/>
              <a:gd name="connsiteX5" fmla="*/ 268973 w 5136979"/>
              <a:gd name="connsiteY5" fmla="*/ 2091845 h 6871674"/>
              <a:gd name="connsiteX6" fmla="*/ 2199907 w 5136979"/>
              <a:gd name="connsiteY6" fmla="*/ 0 h 6871674"/>
              <a:gd name="connsiteX0" fmla="*/ 2199907 w 5136979"/>
              <a:gd name="connsiteY0" fmla="*/ 0 h 6871674"/>
              <a:gd name="connsiteX1" fmla="*/ 5136979 w 5136979"/>
              <a:gd name="connsiteY1" fmla="*/ 1904 h 6871674"/>
              <a:gd name="connsiteX2" fmla="*/ 5136979 w 5136979"/>
              <a:gd name="connsiteY2" fmla="*/ 6859904 h 6871674"/>
              <a:gd name="connsiteX3" fmla="*/ 13009 w 5136979"/>
              <a:gd name="connsiteY3" fmla="*/ 6871674 h 6871674"/>
              <a:gd name="connsiteX4" fmla="*/ 0 w 5136979"/>
              <a:gd name="connsiteY4" fmla="*/ 2573904 h 6871674"/>
              <a:gd name="connsiteX5" fmla="*/ 268973 w 5136979"/>
              <a:gd name="connsiteY5" fmla="*/ 2091845 h 6871674"/>
              <a:gd name="connsiteX6" fmla="*/ 2199907 w 5136979"/>
              <a:gd name="connsiteY6" fmla="*/ 0 h 6871674"/>
              <a:gd name="connsiteX0" fmla="*/ 2199907 w 5136979"/>
              <a:gd name="connsiteY0" fmla="*/ 0 h 6871674"/>
              <a:gd name="connsiteX1" fmla="*/ 5136979 w 5136979"/>
              <a:gd name="connsiteY1" fmla="*/ 1904 h 6871674"/>
              <a:gd name="connsiteX2" fmla="*/ 5136979 w 5136979"/>
              <a:gd name="connsiteY2" fmla="*/ 6859904 h 6871674"/>
              <a:gd name="connsiteX3" fmla="*/ 13009 w 5136979"/>
              <a:gd name="connsiteY3" fmla="*/ 6871674 h 6871674"/>
              <a:gd name="connsiteX4" fmla="*/ 0 w 5136979"/>
              <a:gd name="connsiteY4" fmla="*/ 2573904 h 6871674"/>
              <a:gd name="connsiteX5" fmla="*/ 268973 w 5136979"/>
              <a:gd name="connsiteY5" fmla="*/ 2091845 h 6871674"/>
              <a:gd name="connsiteX6" fmla="*/ 2199907 w 5136979"/>
              <a:gd name="connsiteY6" fmla="*/ 0 h 6871674"/>
              <a:gd name="connsiteX0" fmla="*/ 2204564 w 5141636"/>
              <a:gd name="connsiteY0" fmla="*/ 0 h 6871674"/>
              <a:gd name="connsiteX1" fmla="*/ 5141636 w 5141636"/>
              <a:gd name="connsiteY1" fmla="*/ 1904 h 6871674"/>
              <a:gd name="connsiteX2" fmla="*/ 5141636 w 5141636"/>
              <a:gd name="connsiteY2" fmla="*/ 6859904 h 6871674"/>
              <a:gd name="connsiteX3" fmla="*/ 2527 w 5141636"/>
              <a:gd name="connsiteY3" fmla="*/ 6871674 h 6871674"/>
              <a:gd name="connsiteX4" fmla="*/ 4657 w 5141636"/>
              <a:gd name="connsiteY4" fmla="*/ 2573904 h 6871674"/>
              <a:gd name="connsiteX5" fmla="*/ 273630 w 5141636"/>
              <a:gd name="connsiteY5" fmla="*/ 2091845 h 6871674"/>
              <a:gd name="connsiteX6" fmla="*/ 2204564 w 5141636"/>
              <a:gd name="connsiteY6" fmla="*/ 0 h 6871674"/>
              <a:gd name="connsiteX0" fmla="*/ 2199907 w 5136979"/>
              <a:gd name="connsiteY0" fmla="*/ 0 h 6871674"/>
              <a:gd name="connsiteX1" fmla="*/ 5136979 w 5136979"/>
              <a:gd name="connsiteY1" fmla="*/ 1904 h 6871674"/>
              <a:gd name="connsiteX2" fmla="*/ 5136979 w 5136979"/>
              <a:gd name="connsiteY2" fmla="*/ 6859904 h 6871674"/>
              <a:gd name="connsiteX3" fmla="*/ 6954 w 5136979"/>
              <a:gd name="connsiteY3" fmla="*/ 6871674 h 6871674"/>
              <a:gd name="connsiteX4" fmla="*/ 0 w 5136979"/>
              <a:gd name="connsiteY4" fmla="*/ 2573904 h 6871674"/>
              <a:gd name="connsiteX5" fmla="*/ 268973 w 5136979"/>
              <a:gd name="connsiteY5" fmla="*/ 2091845 h 6871674"/>
              <a:gd name="connsiteX6" fmla="*/ 2199907 w 5136979"/>
              <a:gd name="connsiteY6" fmla="*/ 0 h 6871674"/>
              <a:gd name="connsiteX0" fmla="*/ 2199907 w 5136979"/>
              <a:gd name="connsiteY0" fmla="*/ 0 h 6871674"/>
              <a:gd name="connsiteX1" fmla="*/ 5136979 w 5136979"/>
              <a:gd name="connsiteY1" fmla="*/ 1904 h 6871674"/>
              <a:gd name="connsiteX2" fmla="*/ 5136979 w 5136979"/>
              <a:gd name="connsiteY2" fmla="*/ 6859904 h 6871674"/>
              <a:gd name="connsiteX3" fmla="*/ 6954 w 5136979"/>
              <a:gd name="connsiteY3" fmla="*/ 6871674 h 6871674"/>
              <a:gd name="connsiteX4" fmla="*/ 0 w 5136979"/>
              <a:gd name="connsiteY4" fmla="*/ 2573904 h 6871674"/>
              <a:gd name="connsiteX5" fmla="*/ 268973 w 5136979"/>
              <a:gd name="connsiteY5" fmla="*/ 2091845 h 6871674"/>
              <a:gd name="connsiteX6" fmla="*/ 2199907 w 5136979"/>
              <a:gd name="connsiteY6" fmla="*/ 0 h 6871674"/>
              <a:gd name="connsiteX0" fmla="*/ 2196879 w 5133951"/>
              <a:gd name="connsiteY0" fmla="*/ 0 h 6871674"/>
              <a:gd name="connsiteX1" fmla="*/ 5133951 w 5133951"/>
              <a:gd name="connsiteY1" fmla="*/ 1904 h 6871674"/>
              <a:gd name="connsiteX2" fmla="*/ 5133951 w 5133951"/>
              <a:gd name="connsiteY2" fmla="*/ 6859904 h 6871674"/>
              <a:gd name="connsiteX3" fmla="*/ 3926 w 5133951"/>
              <a:gd name="connsiteY3" fmla="*/ 6871674 h 6871674"/>
              <a:gd name="connsiteX4" fmla="*/ 0 w 5133951"/>
              <a:gd name="connsiteY4" fmla="*/ 2579960 h 6871674"/>
              <a:gd name="connsiteX5" fmla="*/ 265945 w 5133951"/>
              <a:gd name="connsiteY5" fmla="*/ 2091845 h 6871674"/>
              <a:gd name="connsiteX6" fmla="*/ 2196879 w 5133951"/>
              <a:gd name="connsiteY6" fmla="*/ 0 h 6871674"/>
              <a:gd name="connsiteX0" fmla="*/ 2197308 w 5134380"/>
              <a:gd name="connsiteY0" fmla="*/ 0 h 6871674"/>
              <a:gd name="connsiteX1" fmla="*/ 5134380 w 5134380"/>
              <a:gd name="connsiteY1" fmla="*/ 1904 h 6871674"/>
              <a:gd name="connsiteX2" fmla="*/ 5134380 w 5134380"/>
              <a:gd name="connsiteY2" fmla="*/ 6859904 h 6871674"/>
              <a:gd name="connsiteX3" fmla="*/ 4355 w 5134380"/>
              <a:gd name="connsiteY3" fmla="*/ 6871674 h 6871674"/>
              <a:gd name="connsiteX4" fmla="*/ 429 w 5134380"/>
              <a:gd name="connsiteY4" fmla="*/ 2579960 h 6871674"/>
              <a:gd name="connsiteX5" fmla="*/ 266374 w 5134380"/>
              <a:gd name="connsiteY5" fmla="*/ 2091845 h 6871674"/>
              <a:gd name="connsiteX6" fmla="*/ 2197308 w 5134380"/>
              <a:gd name="connsiteY6" fmla="*/ 0 h 6871674"/>
              <a:gd name="connsiteX0" fmla="*/ 2198055 w 5135127"/>
              <a:gd name="connsiteY0" fmla="*/ 0 h 6871674"/>
              <a:gd name="connsiteX1" fmla="*/ 5135127 w 5135127"/>
              <a:gd name="connsiteY1" fmla="*/ 1904 h 6871674"/>
              <a:gd name="connsiteX2" fmla="*/ 5135127 w 5135127"/>
              <a:gd name="connsiteY2" fmla="*/ 6859904 h 6871674"/>
              <a:gd name="connsiteX3" fmla="*/ 5102 w 5135127"/>
              <a:gd name="connsiteY3" fmla="*/ 6871674 h 6871674"/>
              <a:gd name="connsiteX4" fmla="*/ 1176 w 5135127"/>
              <a:gd name="connsiteY4" fmla="*/ 2579960 h 6871674"/>
              <a:gd name="connsiteX5" fmla="*/ 176287 w 5135127"/>
              <a:gd name="connsiteY5" fmla="*/ 2188735 h 6871674"/>
              <a:gd name="connsiteX6" fmla="*/ 2198055 w 5135127"/>
              <a:gd name="connsiteY6" fmla="*/ 0 h 6871674"/>
              <a:gd name="connsiteX0" fmla="*/ 2197519 w 5134591"/>
              <a:gd name="connsiteY0" fmla="*/ 0 h 6871674"/>
              <a:gd name="connsiteX1" fmla="*/ 5134591 w 5134591"/>
              <a:gd name="connsiteY1" fmla="*/ 1904 h 6871674"/>
              <a:gd name="connsiteX2" fmla="*/ 5134591 w 5134591"/>
              <a:gd name="connsiteY2" fmla="*/ 6859904 h 6871674"/>
              <a:gd name="connsiteX3" fmla="*/ 4566 w 5134591"/>
              <a:gd name="connsiteY3" fmla="*/ 6871674 h 6871674"/>
              <a:gd name="connsiteX4" fmla="*/ 640 w 5134591"/>
              <a:gd name="connsiteY4" fmla="*/ 2579960 h 6871674"/>
              <a:gd name="connsiteX5" fmla="*/ 175751 w 5134591"/>
              <a:gd name="connsiteY5" fmla="*/ 2188735 h 6871674"/>
              <a:gd name="connsiteX6" fmla="*/ 2197519 w 5134591"/>
              <a:gd name="connsiteY6" fmla="*/ 0 h 6871674"/>
              <a:gd name="connsiteX0" fmla="*/ 2197519 w 5134591"/>
              <a:gd name="connsiteY0" fmla="*/ 0 h 6871674"/>
              <a:gd name="connsiteX1" fmla="*/ 5134591 w 5134591"/>
              <a:gd name="connsiteY1" fmla="*/ 1904 h 6871674"/>
              <a:gd name="connsiteX2" fmla="*/ 5134591 w 5134591"/>
              <a:gd name="connsiteY2" fmla="*/ 6859904 h 6871674"/>
              <a:gd name="connsiteX3" fmla="*/ 4566 w 5134591"/>
              <a:gd name="connsiteY3" fmla="*/ 6871674 h 6871674"/>
              <a:gd name="connsiteX4" fmla="*/ 640 w 5134591"/>
              <a:gd name="connsiteY4" fmla="*/ 2579960 h 6871674"/>
              <a:gd name="connsiteX5" fmla="*/ 175751 w 5134591"/>
              <a:gd name="connsiteY5" fmla="*/ 2188735 h 6871674"/>
              <a:gd name="connsiteX6" fmla="*/ 2197519 w 5134591"/>
              <a:gd name="connsiteY6" fmla="*/ 0 h 6871674"/>
              <a:gd name="connsiteX0" fmla="*/ 2205218 w 5142290"/>
              <a:gd name="connsiteY0" fmla="*/ 0 h 6871674"/>
              <a:gd name="connsiteX1" fmla="*/ 5142290 w 5142290"/>
              <a:gd name="connsiteY1" fmla="*/ 1904 h 6871674"/>
              <a:gd name="connsiteX2" fmla="*/ 5142290 w 5142290"/>
              <a:gd name="connsiteY2" fmla="*/ 6859904 h 6871674"/>
              <a:gd name="connsiteX3" fmla="*/ 12265 w 5142290"/>
              <a:gd name="connsiteY3" fmla="*/ 6871674 h 6871674"/>
              <a:gd name="connsiteX4" fmla="*/ 590 w 5142290"/>
              <a:gd name="connsiteY4" fmla="*/ 2308739 h 6871674"/>
              <a:gd name="connsiteX5" fmla="*/ 183450 w 5142290"/>
              <a:gd name="connsiteY5" fmla="*/ 2188735 h 6871674"/>
              <a:gd name="connsiteX6" fmla="*/ 2205218 w 5142290"/>
              <a:gd name="connsiteY6" fmla="*/ 0 h 6871674"/>
              <a:gd name="connsiteX0" fmla="*/ 2205110 w 5142182"/>
              <a:gd name="connsiteY0" fmla="*/ 0 h 6871674"/>
              <a:gd name="connsiteX1" fmla="*/ 5142182 w 5142182"/>
              <a:gd name="connsiteY1" fmla="*/ 1904 h 6871674"/>
              <a:gd name="connsiteX2" fmla="*/ 5142182 w 5142182"/>
              <a:gd name="connsiteY2" fmla="*/ 6859904 h 6871674"/>
              <a:gd name="connsiteX3" fmla="*/ 12157 w 5142182"/>
              <a:gd name="connsiteY3" fmla="*/ 6871674 h 6871674"/>
              <a:gd name="connsiteX4" fmla="*/ 482 w 5142182"/>
              <a:gd name="connsiteY4" fmla="*/ 2308739 h 6871674"/>
              <a:gd name="connsiteX5" fmla="*/ 206589 w 5142182"/>
              <a:gd name="connsiteY5" fmla="*/ 1832274 h 6871674"/>
              <a:gd name="connsiteX6" fmla="*/ 2205110 w 5142182"/>
              <a:gd name="connsiteY6" fmla="*/ 0 h 6871674"/>
              <a:gd name="connsiteX0" fmla="*/ 1817652 w 5142182"/>
              <a:gd name="connsiteY0" fmla="*/ 0 h 6879423"/>
              <a:gd name="connsiteX1" fmla="*/ 5142182 w 5142182"/>
              <a:gd name="connsiteY1" fmla="*/ 9653 h 6879423"/>
              <a:gd name="connsiteX2" fmla="*/ 5142182 w 5142182"/>
              <a:gd name="connsiteY2" fmla="*/ 6867653 h 6879423"/>
              <a:gd name="connsiteX3" fmla="*/ 12157 w 5142182"/>
              <a:gd name="connsiteY3" fmla="*/ 6879423 h 6879423"/>
              <a:gd name="connsiteX4" fmla="*/ 482 w 5142182"/>
              <a:gd name="connsiteY4" fmla="*/ 2316488 h 6879423"/>
              <a:gd name="connsiteX5" fmla="*/ 206589 w 5142182"/>
              <a:gd name="connsiteY5" fmla="*/ 1840023 h 6879423"/>
              <a:gd name="connsiteX6" fmla="*/ 1817652 w 5142182"/>
              <a:gd name="connsiteY6" fmla="*/ 0 h 6879423"/>
              <a:gd name="connsiteX0" fmla="*/ 1807870 w 5132400"/>
              <a:gd name="connsiteY0" fmla="*/ 0 h 6879423"/>
              <a:gd name="connsiteX1" fmla="*/ 5132400 w 5132400"/>
              <a:gd name="connsiteY1" fmla="*/ 9653 h 6879423"/>
              <a:gd name="connsiteX2" fmla="*/ 5132400 w 5132400"/>
              <a:gd name="connsiteY2" fmla="*/ 6867653 h 6879423"/>
              <a:gd name="connsiteX3" fmla="*/ 2375 w 5132400"/>
              <a:gd name="connsiteY3" fmla="*/ 6879423 h 6879423"/>
              <a:gd name="connsiteX4" fmla="*/ 6198 w 5132400"/>
              <a:gd name="connsiteY4" fmla="*/ 2300990 h 6879423"/>
              <a:gd name="connsiteX5" fmla="*/ 196807 w 5132400"/>
              <a:gd name="connsiteY5" fmla="*/ 1840023 h 6879423"/>
              <a:gd name="connsiteX6" fmla="*/ 1807870 w 5132400"/>
              <a:gd name="connsiteY6" fmla="*/ 0 h 6879423"/>
              <a:gd name="connsiteX0" fmla="*/ 1807870 w 5132400"/>
              <a:gd name="connsiteY0" fmla="*/ 0 h 6879423"/>
              <a:gd name="connsiteX1" fmla="*/ 5132400 w 5132400"/>
              <a:gd name="connsiteY1" fmla="*/ 9653 h 6879423"/>
              <a:gd name="connsiteX2" fmla="*/ 5132400 w 5132400"/>
              <a:gd name="connsiteY2" fmla="*/ 6867653 h 6879423"/>
              <a:gd name="connsiteX3" fmla="*/ 2375 w 5132400"/>
              <a:gd name="connsiteY3" fmla="*/ 6879423 h 6879423"/>
              <a:gd name="connsiteX4" fmla="*/ 6198 w 5132400"/>
              <a:gd name="connsiteY4" fmla="*/ 2300990 h 6879423"/>
              <a:gd name="connsiteX5" fmla="*/ 196807 w 5132400"/>
              <a:gd name="connsiteY5" fmla="*/ 1840023 h 6879423"/>
              <a:gd name="connsiteX6" fmla="*/ 1807870 w 5132400"/>
              <a:gd name="connsiteY6" fmla="*/ 0 h 6879423"/>
              <a:gd name="connsiteX0" fmla="*/ 1807870 w 5132400"/>
              <a:gd name="connsiteY0" fmla="*/ 0 h 6879423"/>
              <a:gd name="connsiteX1" fmla="*/ 5132400 w 5132400"/>
              <a:gd name="connsiteY1" fmla="*/ 9653 h 6879423"/>
              <a:gd name="connsiteX2" fmla="*/ 5132400 w 5132400"/>
              <a:gd name="connsiteY2" fmla="*/ 6867653 h 6879423"/>
              <a:gd name="connsiteX3" fmla="*/ 2375 w 5132400"/>
              <a:gd name="connsiteY3" fmla="*/ 6879423 h 6879423"/>
              <a:gd name="connsiteX4" fmla="*/ 6198 w 5132400"/>
              <a:gd name="connsiteY4" fmla="*/ 2300990 h 6879423"/>
              <a:gd name="connsiteX5" fmla="*/ 196807 w 5132400"/>
              <a:gd name="connsiteY5" fmla="*/ 1840023 h 6879423"/>
              <a:gd name="connsiteX6" fmla="*/ 1807870 w 5132400"/>
              <a:gd name="connsiteY6" fmla="*/ 0 h 6879423"/>
              <a:gd name="connsiteX0" fmla="*/ 1809263 w 5133793"/>
              <a:gd name="connsiteY0" fmla="*/ 0 h 6879423"/>
              <a:gd name="connsiteX1" fmla="*/ 5133793 w 5133793"/>
              <a:gd name="connsiteY1" fmla="*/ 9653 h 6879423"/>
              <a:gd name="connsiteX2" fmla="*/ 5133793 w 5133793"/>
              <a:gd name="connsiteY2" fmla="*/ 6867653 h 6879423"/>
              <a:gd name="connsiteX3" fmla="*/ 3768 w 5133793"/>
              <a:gd name="connsiteY3" fmla="*/ 6879423 h 6879423"/>
              <a:gd name="connsiteX4" fmla="*/ 7591 w 5133793"/>
              <a:gd name="connsiteY4" fmla="*/ 2300990 h 6879423"/>
              <a:gd name="connsiteX5" fmla="*/ 198200 w 5133793"/>
              <a:gd name="connsiteY5" fmla="*/ 1840023 h 6879423"/>
              <a:gd name="connsiteX6" fmla="*/ 1809263 w 5133793"/>
              <a:gd name="connsiteY6" fmla="*/ 0 h 6879423"/>
              <a:gd name="connsiteX0" fmla="*/ 1810056 w 5134586"/>
              <a:gd name="connsiteY0" fmla="*/ 0 h 6879423"/>
              <a:gd name="connsiteX1" fmla="*/ 5134586 w 5134586"/>
              <a:gd name="connsiteY1" fmla="*/ 9653 h 6879423"/>
              <a:gd name="connsiteX2" fmla="*/ 5134586 w 5134586"/>
              <a:gd name="connsiteY2" fmla="*/ 6867653 h 6879423"/>
              <a:gd name="connsiteX3" fmla="*/ 4561 w 5134586"/>
              <a:gd name="connsiteY3" fmla="*/ 6879423 h 6879423"/>
              <a:gd name="connsiteX4" fmla="*/ 8384 w 5134586"/>
              <a:gd name="connsiteY4" fmla="*/ 2300990 h 6879423"/>
              <a:gd name="connsiteX5" fmla="*/ 198993 w 5134586"/>
              <a:gd name="connsiteY5" fmla="*/ 1840023 h 6879423"/>
              <a:gd name="connsiteX6" fmla="*/ 1810056 w 5134586"/>
              <a:gd name="connsiteY6" fmla="*/ 0 h 6879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34586" h="6879423">
                <a:moveTo>
                  <a:pt x="1810056" y="0"/>
                </a:moveTo>
                <a:lnTo>
                  <a:pt x="5134586" y="9653"/>
                </a:lnTo>
                <a:lnTo>
                  <a:pt x="5134586" y="6867653"/>
                </a:lnTo>
                <a:lnTo>
                  <a:pt x="4561" y="6879423"/>
                </a:lnTo>
                <a:cubicBezTo>
                  <a:pt x="-4972" y="4730538"/>
                  <a:pt x="2484" y="4457592"/>
                  <a:pt x="8384" y="2300990"/>
                </a:cubicBezTo>
                <a:cubicBezTo>
                  <a:pt x="7195" y="2117421"/>
                  <a:pt x="100432" y="1945086"/>
                  <a:pt x="198993" y="1840023"/>
                </a:cubicBezTo>
                <a:cubicBezTo>
                  <a:pt x="199766" y="1844260"/>
                  <a:pt x="1484053" y="369971"/>
                  <a:pt x="181005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 b="0">
                <a:solidFill>
                  <a:srgbClr val="C00000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on the center icon to insert an image. </a:t>
            </a:r>
            <a:br>
              <a:rPr lang="en-US" dirty="0"/>
            </a:br>
            <a:r>
              <a:rPr lang="en-US" dirty="0"/>
              <a:t>Crop the image if the proportions are incorrect.</a:t>
            </a:r>
            <a:br>
              <a:rPr lang="en-US" dirty="0"/>
            </a:br>
            <a:r>
              <a:rPr lang="en-US" dirty="0"/>
              <a:t>Many of the Group’s photos are available in the Mediabox (from your MyColas portal).</a:t>
            </a:r>
            <a:endParaRPr lang="fr-FR" dirty="0"/>
          </a:p>
        </p:txBody>
      </p:sp>
      <p:sp>
        <p:nvSpPr>
          <p:cNvPr id="2" name="Espace réservé du texte 7">
            <a:extLst>
              <a:ext uri="{FF2B5EF4-FFF2-40B4-BE49-F238E27FC236}">
                <a16:creationId xmlns:a16="http://schemas.microsoft.com/office/drawing/2014/main" id="{2332495D-030E-8B04-9B68-664142DA71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099" y="1955663"/>
            <a:ext cx="5671313" cy="4095280"/>
          </a:xfrm>
        </p:spPr>
        <p:txBody>
          <a:bodyPr/>
          <a:lstStyle>
            <a:lvl2pPr marL="342900" indent="-342900">
              <a:buFontTx/>
              <a:buBlip>
                <a:blip r:embed="rId5"/>
              </a:buBlip>
              <a:defRPr/>
            </a:lvl2pPr>
            <a:lvl3pPr marL="285750" indent="-285750">
              <a:buFontTx/>
              <a:buBlip>
                <a:blip r:embed="rId5"/>
              </a:buBlip>
              <a:defRPr/>
            </a:lvl3pPr>
            <a:lvl4pPr marL="171450" indent="-171450">
              <a:buFontTx/>
              <a:buBlip>
                <a:blip r:embed="rId5"/>
              </a:buBlip>
              <a:defRPr/>
            </a:lvl4pPr>
            <a:lvl5pPr marL="171450" indent="-171450">
              <a:buFontTx/>
              <a:buBlip>
                <a:blip r:embed="rId5"/>
              </a:buBlip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18050F-07EA-B577-D25E-BD088BCE3F4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3480" y="6285397"/>
            <a:ext cx="1438656" cy="4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946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picture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CE3ED6-6B26-20F2-820F-730BD14B86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3" y="6149063"/>
            <a:ext cx="720725" cy="720725"/>
          </a:xfrm>
          <a:prstGeom prst="rect">
            <a:avLst/>
          </a:prstGeom>
        </p:spPr>
      </p:pic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D5E426D-8676-C442-82F4-BD2BB46B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605D4-E855-A849-9B86-DAC375F05519}" type="slidenum">
              <a:rPr lang="fr-FR" smtClean="0"/>
              <a:t>‹#›</a:t>
            </a:fld>
            <a:endParaRPr lang="fr-FR" dirty="0"/>
          </a:p>
        </p:txBody>
      </p:sp>
      <p:sp>
        <p:nvSpPr>
          <p:cNvPr id="13" name="Espace réservé pour une image  26">
            <a:extLst>
              <a:ext uri="{FF2B5EF4-FFF2-40B4-BE49-F238E27FC236}">
                <a16:creationId xmlns:a16="http://schemas.microsoft.com/office/drawing/2014/main" id="{5BC80430-A48D-1141-8BB8-2B88AEBCA3F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334640" y="641095"/>
            <a:ext cx="4326283" cy="530993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l">
              <a:buNone/>
              <a:defRPr sz="12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on the center icon to insert an image. </a:t>
            </a:r>
            <a:br>
              <a:rPr lang="en-US" dirty="0"/>
            </a:br>
            <a:r>
              <a:rPr lang="en-US" dirty="0"/>
              <a:t>Crop the image if the proportions are incorrect.</a:t>
            </a:r>
            <a:br>
              <a:rPr lang="en-US" dirty="0"/>
            </a:br>
            <a:r>
              <a:rPr lang="en-US" dirty="0"/>
              <a:t>Many of the Group’s photos are available in the Mediabox (from your MyColas portal).</a:t>
            </a:r>
            <a:endParaRPr lang="fr-FR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F6E9FBF2-3135-12EC-EEC0-379580207B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620" y="998290"/>
            <a:ext cx="4619625" cy="58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 cap="all" baseline="0">
                <a:solidFill>
                  <a:srgbClr val="B12029"/>
                </a:solidFill>
              </a:defRPr>
            </a:lvl1pPr>
          </a:lstStyle>
          <a:p>
            <a:r>
              <a:rPr lang="fr-FR" err="1"/>
              <a:t>Subtitle</a:t>
            </a:r>
            <a:endParaRPr lang="fr-FR"/>
          </a:p>
        </p:txBody>
      </p:sp>
      <p:sp>
        <p:nvSpPr>
          <p:cNvPr id="26" name="Espace réservé du titre 1">
            <a:extLst>
              <a:ext uri="{FF2B5EF4-FFF2-40B4-BE49-F238E27FC236}">
                <a16:creationId xmlns:a16="http://schemas.microsoft.com/office/drawing/2014/main" id="{173729C2-A30E-D594-8FDC-A1D607887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620" y="359402"/>
            <a:ext cx="5204367" cy="5633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54565B"/>
                </a:solidFill>
              </a:defRPr>
            </a:lvl1pPr>
          </a:lstStyle>
          <a:p>
            <a:r>
              <a:rPr lang="fr-FR"/>
              <a:t>Slide </a:t>
            </a:r>
            <a:r>
              <a:rPr lang="fr-FR" err="1"/>
              <a:t>title</a:t>
            </a:r>
            <a:endParaRPr lang="fr-FR"/>
          </a:p>
        </p:txBody>
      </p:sp>
      <p:pic>
        <p:nvPicPr>
          <p:cNvPr id="28" name="Graphique 27">
            <a:extLst>
              <a:ext uri="{FF2B5EF4-FFF2-40B4-BE49-F238E27FC236}">
                <a16:creationId xmlns:a16="http://schemas.microsoft.com/office/drawing/2014/main" id="{94DE5FDC-96A4-30BE-2D11-AE9868E51F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9832" y="-8176"/>
            <a:ext cx="643313" cy="2734080"/>
          </a:xfrm>
          <a:prstGeom prst="rect">
            <a:avLst/>
          </a:prstGeom>
        </p:spPr>
      </p:pic>
      <p:sp>
        <p:nvSpPr>
          <p:cNvPr id="3" name="Espace réservé du texte 7">
            <a:extLst>
              <a:ext uri="{FF2B5EF4-FFF2-40B4-BE49-F238E27FC236}">
                <a16:creationId xmlns:a16="http://schemas.microsoft.com/office/drawing/2014/main" id="{77E05FA5-39DA-6C04-8A4C-17A1189BD1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3099" y="1955663"/>
            <a:ext cx="5671313" cy="4095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8432D7-D5BC-C225-4C5B-ED685FC83AA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3480" y="6285397"/>
            <a:ext cx="1438656" cy="4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67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ation-title-sky-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que 7">
            <a:extLst>
              <a:ext uri="{FF2B5EF4-FFF2-40B4-BE49-F238E27FC236}">
                <a16:creationId xmlns:a16="http://schemas.microsoft.com/office/drawing/2014/main" id="{5513247E-182C-11C9-1136-A77FBD35BC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65" y="-6297"/>
            <a:ext cx="12186269" cy="6864297"/>
          </a:xfrm>
          <a:prstGeom prst="rect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DF5F3BF5-962E-64E2-310E-81FDDD888F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5114" y="865898"/>
            <a:ext cx="5429827" cy="924335"/>
          </a:xfrm>
          <a:prstGeom prst="rect">
            <a:avLst/>
          </a:prstGeom>
        </p:spPr>
        <p:txBody>
          <a:bodyPr/>
          <a:lstStyle>
            <a:lvl1pPr>
              <a:lnSpc>
                <a:spcPts val="3400"/>
              </a:lnSpc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err="1"/>
              <a:t>Presentation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</p:txBody>
      </p:sp>
      <p:sp>
        <p:nvSpPr>
          <p:cNvPr id="18" name="Espace réservé du texte 10">
            <a:extLst>
              <a:ext uri="{FF2B5EF4-FFF2-40B4-BE49-F238E27FC236}">
                <a16:creationId xmlns:a16="http://schemas.microsoft.com/office/drawing/2014/main" id="{686E4A23-3A67-3D8B-3812-9A82731295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5815" y="1959533"/>
            <a:ext cx="4451973" cy="4340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err="1"/>
              <a:t>Subtitle</a:t>
            </a:r>
            <a:r>
              <a:rPr lang="fr-FR"/>
              <a:t>/date</a:t>
            </a:r>
          </a:p>
        </p:txBody>
      </p:sp>
    </p:spTree>
    <p:extLst>
      <p:ext uri="{BB962C8B-B14F-4D97-AF65-F5344CB8AC3E}">
        <p14:creationId xmlns:p14="http://schemas.microsoft.com/office/powerpoint/2010/main" val="1173390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picture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B663A7-BDB7-7080-B35C-B7B48C9880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3" y="6149063"/>
            <a:ext cx="720725" cy="720725"/>
          </a:xfrm>
          <a:prstGeom prst="rect">
            <a:avLst/>
          </a:prstGeom>
        </p:spPr>
      </p:pic>
      <p:sp>
        <p:nvSpPr>
          <p:cNvPr id="19" name="Espace réservé pour une image  26">
            <a:extLst>
              <a:ext uri="{FF2B5EF4-FFF2-40B4-BE49-F238E27FC236}">
                <a16:creationId xmlns:a16="http://schemas.microsoft.com/office/drawing/2014/main" id="{1AD207A6-799F-D24E-8954-D827635379E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08914" y="0"/>
            <a:ext cx="618308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l">
              <a:buNone/>
              <a:defRPr sz="14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on the center icon to insert an image. </a:t>
            </a:r>
            <a:br>
              <a:rPr lang="en-US" dirty="0"/>
            </a:br>
            <a:r>
              <a:rPr lang="en-US" dirty="0"/>
              <a:t>Crop the image if the proportions are incorrect.</a:t>
            </a:r>
            <a:br>
              <a:rPr lang="en-US" dirty="0"/>
            </a:br>
            <a:r>
              <a:rPr lang="en-US" dirty="0"/>
              <a:t>Many of the Group’s photos are available in the Mediabox (from your MyColas portal).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D5E426D-8676-C442-82F4-BD2BB46B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605D4-E855-A849-9B86-DAC375F05519}" type="slidenum">
              <a:rPr lang="fr-FR" smtClean="0"/>
              <a:t>‹#›</a:t>
            </a:fld>
            <a:endParaRPr lang="fr-FR" dirty="0"/>
          </a:p>
        </p:txBody>
      </p:sp>
      <p:sp>
        <p:nvSpPr>
          <p:cNvPr id="21" name="Espace réservé du texte 13">
            <a:extLst>
              <a:ext uri="{FF2B5EF4-FFF2-40B4-BE49-F238E27FC236}">
                <a16:creationId xmlns:a16="http://schemas.microsoft.com/office/drawing/2014/main" id="{2123D5B2-9E0D-0E5C-9F20-07056283A2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620" y="998290"/>
            <a:ext cx="4619625" cy="58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 cap="all" baseline="0">
                <a:solidFill>
                  <a:srgbClr val="B12029"/>
                </a:solidFill>
              </a:defRPr>
            </a:lvl1pPr>
          </a:lstStyle>
          <a:p>
            <a:r>
              <a:rPr lang="fr-FR" err="1"/>
              <a:t>Subtitle</a:t>
            </a:r>
            <a:endParaRPr lang="fr-FR"/>
          </a:p>
        </p:txBody>
      </p:sp>
      <p:sp>
        <p:nvSpPr>
          <p:cNvPr id="22" name="Espace réservé du titre 1">
            <a:extLst>
              <a:ext uri="{FF2B5EF4-FFF2-40B4-BE49-F238E27FC236}">
                <a16:creationId xmlns:a16="http://schemas.microsoft.com/office/drawing/2014/main" id="{4CB6A209-0F55-1DEB-F2A2-3CF9D4EBB8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620" y="359402"/>
            <a:ext cx="5204367" cy="5633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54565B"/>
                </a:solidFill>
              </a:defRPr>
            </a:lvl1pPr>
          </a:lstStyle>
          <a:p>
            <a:r>
              <a:rPr lang="fr-FR"/>
              <a:t>Slide </a:t>
            </a:r>
            <a:r>
              <a:rPr lang="fr-FR" err="1"/>
              <a:t>title</a:t>
            </a:r>
            <a:endParaRPr lang="fr-FR"/>
          </a:p>
        </p:txBody>
      </p:sp>
      <p:pic>
        <p:nvPicPr>
          <p:cNvPr id="24" name="Graphique 23">
            <a:extLst>
              <a:ext uri="{FF2B5EF4-FFF2-40B4-BE49-F238E27FC236}">
                <a16:creationId xmlns:a16="http://schemas.microsoft.com/office/drawing/2014/main" id="{5F992A87-617F-E48C-6CC9-317F6DCFB3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9832" y="-8176"/>
            <a:ext cx="643313" cy="2734080"/>
          </a:xfrm>
          <a:prstGeom prst="rect">
            <a:avLst/>
          </a:prstGeom>
        </p:spPr>
      </p:pic>
      <p:pic>
        <p:nvPicPr>
          <p:cNvPr id="2" name="Graphique 1">
            <a:extLst>
              <a:ext uri="{FF2B5EF4-FFF2-40B4-BE49-F238E27FC236}">
                <a16:creationId xmlns:a16="http://schemas.microsoft.com/office/drawing/2014/main" id="{E562B8A3-5C28-9471-0E84-2DC65983015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876636" y="6485351"/>
            <a:ext cx="174598" cy="193784"/>
          </a:xfrm>
          <a:prstGeom prst="rect">
            <a:avLst/>
          </a:prstGeom>
        </p:spPr>
      </p:pic>
      <p:sp>
        <p:nvSpPr>
          <p:cNvPr id="4" name="Espace réservé du texte 7">
            <a:extLst>
              <a:ext uri="{FF2B5EF4-FFF2-40B4-BE49-F238E27FC236}">
                <a16:creationId xmlns:a16="http://schemas.microsoft.com/office/drawing/2014/main" id="{81F36DAF-BEC3-D470-8ED1-DCB8A29E40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099" y="1955663"/>
            <a:ext cx="4876911" cy="4095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39ACA9-41A0-D415-E6C2-52FB05F219B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3480" y="6285397"/>
            <a:ext cx="1438656" cy="4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839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0811381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7D756-A09D-F3E2-4240-1B72A98F6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E5079-B63F-376C-8ECE-2511ED8DB0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E9453-0DE3-1419-9E67-2E673AEBD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40215-5AFB-44F2-9D4A-D64C6C43E526}" type="datetimeFigureOut">
              <a:rPr lang="en-US" smtClean="0"/>
              <a:t>10/24/2024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A9A56-EDC4-67E8-F561-8EC47CA85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4A0F8C-4ADD-A261-7F6D-877BE7902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74EC4-15F1-4D81-AF91-11F1CB5AFE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8387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6BB4A0-BC07-432E-9591-6AC657B4CDCE}" type="datetimeFigureOut">
              <a:rPr lang="en-US" smtClean="0"/>
              <a:pPr>
                <a:defRPr/>
              </a:pPr>
              <a:t>10/24/2024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820CA2-6E95-4933-AFEC-F1E29DC7365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FC4E8E-843A-7585-B113-1CAC85811A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592137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72669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col 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9CB4D68-4B51-4D61-9A53-702C3163D2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141" y="6433073"/>
            <a:ext cx="644234" cy="208999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C961B5C2-8E9B-4DD0-BCE9-BC0465E93ED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427675" y="6437376"/>
            <a:ext cx="306387" cy="208758"/>
          </a:xfrm>
        </p:spPr>
        <p:txBody>
          <a:bodyPr/>
          <a:lstStyle/>
          <a:p>
            <a:fld id="{63DCA5C9-2E11-4C67-86EB-AE1DE127DC6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7D2A46-9974-4E5B-B02D-C5B430D34E12}"/>
              </a:ext>
            </a:extLst>
          </p:cNvPr>
          <p:cNvSpPr/>
          <p:nvPr userDrawn="1"/>
        </p:nvSpPr>
        <p:spPr>
          <a:xfrm>
            <a:off x="457200" y="6400800"/>
            <a:ext cx="413575" cy="9233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600" b="1" dirty="0">
                <a:solidFill>
                  <a:srgbClr val="7F35B2"/>
                </a:solidFill>
              </a:rPr>
              <a:t>wtwco.com</a:t>
            </a:r>
          </a:p>
        </p:txBody>
      </p:sp>
    </p:spTree>
    <p:extLst>
      <p:ext uri="{BB962C8B-B14F-4D97-AF65-F5344CB8AC3E}">
        <p14:creationId xmlns:p14="http://schemas.microsoft.com/office/powerpoint/2010/main" val="537812969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7249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esentation-title-sky-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que 7">
            <a:extLst>
              <a:ext uri="{FF2B5EF4-FFF2-40B4-BE49-F238E27FC236}">
                <a16:creationId xmlns:a16="http://schemas.microsoft.com/office/drawing/2014/main" id="{5513247E-182C-11C9-1136-A77FBD35BC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65" y="-6297"/>
            <a:ext cx="12186269" cy="6864296"/>
          </a:xfrm>
          <a:prstGeom prst="rect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DF5F3BF5-962E-64E2-310E-81FDDD888F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5114" y="865898"/>
            <a:ext cx="5429827" cy="924335"/>
          </a:xfrm>
          <a:prstGeom prst="rect">
            <a:avLst/>
          </a:prstGeom>
        </p:spPr>
        <p:txBody>
          <a:bodyPr/>
          <a:lstStyle>
            <a:lvl1pPr>
              <a:lnSpc>
                <a:spcPts val="3400"/>
              </a:lnSpc>
              <a:defRPr sz="3600">
                <a:solidFill>
                  <a:srgbClr val="B12029"/>
                </a:solidFill>
                <a:latin typeface="+mj-lt"/>
              </a:defRPr>
            </a:lvl1pPr>
          </a:lstStyle>
          <a:p>
            <a:r>
              <a:rPr lang="fr-FR" err="1"/>
              <a:t>Presentation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</p:txBody>
      </p:sp>
      <p:sp>
        <p:nvSpPr>
          <p:cNvPr id="18" name="Espace réservé du texte 10">
            <a:extLst>
              <a:ext uri="{FF2B5EF4-FFF2-40B4-BE49-F238E27FC236}">
                <a16:creationId xmlns:a16="http://schemas.microsoft.com/office/drawing/2014/main" id="{686E4A23-3A67-3D8B-3812-9A82731295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5815" y="1959533"/>
            <a:ext cx="4451973" cy="4340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B12029"/>
                </a:solidFill>
              </a:defRPr>
            </a:lvl1pPr>
          </a:lstStyle>
          <a:p>
            <a:r>
              <a:rPr lang="fr-FR" err="1"/>
              <a:t>Subtitle</a:t>
            </a:r>
            <a:r>
              <a:rPr lang="fr-FR"/>
              <a:t>/date</a:t>
            </a:r>
          </a:p>
        </p:txBody>
      </p:sp>
    </p:spTree>
    <p:extLst>
      <p:ext uri="{BB962C8B-B14F-4D97-AF65-F5344CB8AC3E}">
        <p14:creationId xmlns:p14="http://schemas.microsoft.com/office/powerpoint/2010/main" val="1147835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3D58D1E-EDAD-0720-8A09-6846945DBF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3" y="6149063"/>
            <a:ext cx="720725" cy="720725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19B9A573-9E2D-6AB4-7017-36242D0A1B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200704" y="1"/>
            <a:ext cx="2391562" cy="686978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C02CC3C-68C1-C040-A2FA-4155CEF1B6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796" y="1360857"/>
            <a:ext cx="4110153" cy="46419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3400"/>
              </a:lnSpc>
              <a:defRPr sz="4800">
                <a:solidFill>
                  <a:srgbClr val="54565B"/>
                </a:solidFill>
                <a:latin typeface="+mj-lt"/>
              </a:defRPr>
            </a:lvl1pPr>
          </a:lstStyle>
          <a:p>
            <a:r>
              <a:rPr lang="fr-FR" err="1"/>
              <a:t>summary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792E81-1D3B-9543-9C44-3E9CE2E83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605D4-E855-A849-9B86-DAC375F05519}" type="slidenum">
              <a:rPr lang="fr-FR" smtClean="0"/>
              <a:t>‹#›</a:t>
            </a:fld>
            <a:endParaRPr lang="fr-FR" dirty="0"/>
          </a:p>
        </p:txBody>
      </p:sp>
      <p:sp>
        <p:nvSpPr>
          <p:cNvPr id="45" name="Espace réservé pour une image  44">
            <a:extLst>
              <a:ext uri="{FF2B5EF4-FFF2-40B4-BE49-F238E27FC236}">
                <a16:creationId xmlns:a16="http://schemas.microsoft.com/office/drawing/2014/main" id="{CE679F8D-042D-2A48-4266-3D6EA7A9195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75339" y="-1905"/>
            <a:ext cx="5616661" cy="6871693"/>
          </a:xfrm>
          <a:custGeom>
            <a:avLst/>
            <a:gdLst>
              <a:gd name="connsiteX0" fmla="*/ 0 w 5801446"/>
              <a:gd name="connsiteY0" fmla="*/ 0 h 6858000"/>
              <a:gd name="connsiteX1" fmla="*/ 5801446 w 5801446"/>
              <a:gd name="connsiteY1" fmla="*/ 0 h 6858000"/>
              <a:gd name="connsiteX2" fmla="*/ 5801446 w 5801446"/>
              <a:gd name="connsiteY2" fmla="*/ 6858000 h 6858000"/>
              <a:gd name="connsiteX3" fmla="*/ 1454575 w 5801446"/>
              <a:gd name="connsiteY3" fmla="*/ 6858000 h 6858000"/>
              <a:gd name="connsiteX4" fmla="*/ 1969356 w 5801446"/>
              <a:gd name="connsiteY4" fmla="*/ 4978388 h 6858000"/>
              <a:gd name="connsiteX0" fmla="*/ 0 w 5801446"/>
              <a:gd name="connsiteY0" fmla="*/ 0 h 6858000"/>
              <a:gd name="connsiteX1" fmla="*/ 5801446 w 5801446"/>
              <a:gd name="connsiteY1" fmla="*/ 0 h 6858000"/>
              <a:gd name="connsiteX2" fmla="*/ 5801446 w 5801446"/>
              <a:gd name="connsiteY2" fmla="*/ 6858000 h 6858000"/>
              <a:gd name="connsiteX3" fmla="*/ 1454575 w 5801446"/>
              <a:gd name="connsiteY3" fmla="*/ 6858000 h 6858000"/>
              <a:gd name="connsiteX4" fmla="*/ 1965390 w 5801446"/>
              <a:gd name="connsiteY4" fmla="*/ 5800725 h 6858000"/>
              <a:gd name="connsiteX5" fmla="*/ 1969356 w 5801446"/>
              <a:gd name="connsiteY5" fmla="*/ 4978388 h 6858000"/>
              <a:gd name="connsiteX6" fmla="*/ 0 w 5801446"/>
              <a:gd name="connsiteY6" fmla="*/ 0 h 6858000"/>
              <a:gd name="connsiteX0" fmla="*/ 0 w 5801446"/>
              <a:gd name="connsiteY0" fmla="*/ 0 h 6858022"/>
              <a:gd name="connsiteX1" fmla="*/ 5801446 w 5801446"/>
              <a:gd name="connsiteY1" fmla="*/ 0 h 6858022"/>
              <a:gd name="connsiteX2" fmla="*/ 5801446 w 5801446"/>
              <a:gd name="connsiteY2" fmla="*/ 6858000 h 6858022"/>
              <a:gd name="connsiteX3" fmla="*/ 1454575 w 5801446"/>
              <a:gd name="connsiteY3" fmla="*/ 6858000 h 6858022"/>
              <a:gd name="connsiteX4" fmla="*/ 1965390 w 5801446"/>
              <a:gd name="connsiteY4" fmla="*/ 5800725 h 6858022"/>
              <a:gd name="connsiteX5" fmla="*/ 1969356 w 5801446"/>
              <a:gd name="connsiteY5" fmla="*/ 4978388 h 6858022"/>
              <a:gd name="connsiteX6" fmla="*/ 0 w 5801446"/>
              <a:gd name="connsiteY6" fmla="*/ 0 h 6858022"/>
              <a:gd name="connsiteX0" fmla="*/ 0 w 5801446"/>
              <a:gd name="connsiteY0" fmla="*/ 0 h 6858023"/>
              <a:gd name="connsiteX1" fmla="*/ 5801446 w 5801446"/>
              <a:gd name="connsiteY1" fmla="*/ 0 h 6858023"/>
              <a:gd name="connsiteX2" fmla="*/ 5801446 w 5801446"/>
              <a:gd name="connsiteY2" fmla="*/ 6858000 h 6858023"/>
              <a:gd name="connsiteX3" fmla="*/ 1454575 w 5801446"/>
              <a:gd name="connsiteY3" fmla="*/ 6858000 h 6858023"/>
              <a:gd name="connsiteX4" fmla="*/ 1965390 w 5801446"/>
              <a:gd name="connsiteY4" fmla="*/ 5800725 h 6858023"/>
              <a:gd name="connsiteX5" fmla="*/ 1969356 w 5801446"/>
              <a:gd name="connsiteY5" fmla="*/ 4978388 h 6858023"/>
              <a:gd name="connsiteX6" fmla="*/ 0 w 5801446"/>
              <a:gd name="connsiteY6" fmla="*/ 0 h 6858023"/>
              <a:gd name="connsiteX0" fmla="*/ 0 w 5801446"/>
              <a:gd name="connsiteY0" fmla="*/ 0 h 6858023"/>
              <a:gd name="connsiteX1" fmla="*/ 5801446 w 5801446"/>
              <a:gd name="connsiteY1" fmla="*/ 0 h 6858023"/>
              <a:gd name="connsiteX2" fmla="*/ 5801446 w 5801446"/>
              <a:gd name="connsiteY2" fmla="*/ 6858000 h 6858023"/>
              <a:gd name="connsiteX3" fmla="*/ 1454575 w 5801446"/>
              <a:gd name="connsiteY3" fmla="*/ 6858000 h 6858023"/>
              <a:gd name="connsiteX4" fmla="*/ 1965390 w 5801446"/>
              <a:gd name="connsiteY4" fmla="*/ 5800725 h 6858023"/>
              <a:gd name="connsiteX5" fmla="*/ 1969356 w 5801446"/>
              <a:gd name="connsiteY5" fmla="*/ 4978388 h 6858023"/>
              <a:gd name="connsiteX6" fmla="*/ 0 w 5801446"/>
              <a:gd name="connsiteY6" fmla="*/ 0 h 6858023"/>
              <a:gd name="connsiteX0" fmla="*/ 0 w 5801446"/>
              <a:gd name="connsiteY0" fmla="*/ 0 h 6858023"/>
              <a:gd name="connsiteX1" fmla="*/ 5801446 w 5801446"/>
              <a:gd name="connsiteY1" fmla="*/ 0 h 6858023"/>
              <a:gd name="connsiteX2" fmla="*/ 5801446 w 5801446"/>
              <a:gd name="connsiteY2" fmla="*/ 6858000 h 6858023"/>
              <a:gd name="connsiteX3" fmla="*/ 1454575 w 5801446"/>
              <a:gd name="connsiteY3" fmla="*/ 6858000 h 6858023"/>
              <a:gd name="connsiteX4" fmla="*/ 1965390 w 5801446"/>
              <a:gd name="connsiteY4" fmla="*/ 5800725 h 6858023"/>
              <a:gd name="connsiteX5" fmla="*/ 2026506 w 5801446"/>
              <a:gd name="connsiteY5" fmla="*/ 5130788 h 6858023"/>
              <a:gd name="connsiteX6" fmla="*/ 0 w 5801446"/>
              <a:gd name="connsiteY6" fmla="*/ 0 h 6858023"/>
              <a:gd name="connsiteX0" fmla="*/ 0 w 5801446"/>
              <a:gd name="connsiteY0" fmla="*/ 0 h 6858023"/>
              <a:gd name="connsiteX1" fmla="*/ 5801446 w 5801446"/>
              <a:gd name="connsiteY1" fmla="*/ 0 h 6858023"/>
              <a:gd name="connsiteX2" fmla="*/ 5801446 w 5801446"/>
              <a:gd name="connsiteY2" fmla="*/ 6858000 h 6858023"/>
              <a:gd name="connsiteX3" fmla="*/ 1454575 w 5801446"/>
              <a:gd name="connsiteY3" fmla="*/ 6858000 h 6858023"/>
              <a:gd name="connsiteX4" fmla="*/ 1965390 w 5801446"/>
              <a:gd name="connsiteY4" fmla="*/ 5800725 h 6858023"/>
              <a:gd name="connsiteX5" fmla="*/ 2026506 w 5801446"/>
              <a:gd name="connsiteY5" fmla="*/ 5130788 h 6858023"/>
              <a:gd name="connsiteX6" fmla="*/ 0 w 5801446"/>
              <a:gd name="connsiteY6" fmla="*/ 0 h 6858023"/>
              <a:gd name="connsiteX0" fmla="*/ 0 w 5801446"/>
              <a:gd name="connsiteY0" fmla="*/ 0 h 6858023"/>
              <a:gd name="connsiteX1" fmla="*/ 5801446 w 5801446"/>
              <a:gd name="connsiteY1" fmla="*/ 0 h 6858023"/>
              <a:gd name="connsiteX2" fmla="*/ 5801446 w 5801446"/>
              <a:gd name="connsiteY2" fmla="*/ 6858000 h 6858023"/>
              <a:gd name="connsiteX3" fmla="*/ 1454575 w 5801446"/>
              <a:gd name="connsiteY3" fmla="*/ 6858000 h 6858023"/>
              <a:gd name="connsiteX4" fmla="*/ 1965390 w 5801446"/>
              <a:gd name="connsiteY4" fmla="*/ 5800725 h 6858023"/>
              <a:gd name="connsiteX5" fmla="*/ 2026506 w 5801446"/>
              <a:gd name="connsiteY5" fmla="*/ 5130788 h 6858023"/>
              <a:gd name="connsiteX6" fmla="*/ 0 w 5801446"/>
              <a:gd name="connsiteY6" fmla="*/ 0 h 6858023"/>
              <a:gd name="connsiteX0" fmla="*/ 0 w 5801446"/>
              <a:gd name="connsiteY0" fmla="*/ 0 h 6858023"/>
              <a:gd name="connsiteX1" fmla="*/ 5801446 w 5801446"/>
              <a:gd name="connsiteY1" fmla="*/ 0 h 6858023"/>
              <a:gd name="connsiteX2" fmla="*/ 5801446 w 5801446"/>
              <a:gd name="connsiteY2" fmla="*/ 6858000 h 6858023"/>
              <a:gd name="connsiteX3" fmla="*/ 1454575 w 5801446"/>
              <a:gd name="connsiteY3" fmla="*/ 6858000 h 6858023"/>
              <a:gd name="connsiteX4" fmla="*/ 1965390 w 5801446"/>
              <a:gd name="connsiteY4" fmla="*/ 5800725 h 6858023"/>
              <a:gd name="connsiteX5" fmla="*/ 2026506 w 5801446"/>
              <a:gd name="connsiteY5" fmla="*/ 5130788 h 6858023"/>
              <a:gd name="connsiteX6" fmla="*/ 0 w 5801446"/>
              <a:gd name="connsiteY6" fmla="*/ 0 h 6858023"/>
              <a:gd name="connsiteX0" fmla="*/ 0 w 5801446"/>
              <a:gd name="connsiteY0" fmla="*/ 0 h 6858024"/>
              <a:gd name="connsiteX1" fmla="*/ 5801446 w 5801446"/>
              <a:gd name="connsiteY1" fmla="*/ 0 h 6858024"/>
              <a:gd name="connsiteX2" fmla="*/ 5801446 w 5801446"/>
              <a:gd name="connsiteY2" fmla="*/ 6858000 h 6858024"/>
              <a:gd name="connsiteX3" fmla="*/ 1454575 w 5801446"/>
              <a:gd name="connsiteY3" fmla="*/ 6858000 h 6858024"/>
              <a:gd name="connsiteX4" fmla="*/ 1965390 w 5801446"/>
              <a:gd name="connsiteY4" fmla="*/ 5800725 h 6858024"/>
              <a:gd name="connsiteX5" fmla="*/ 2026506 w 5801446"/>
              <a:gd name="connsiteY5" fmla="*/ 5130788 h 6858024"/>
              <a:gd name="connsiteX6" fmla="*/ 0 w 5801446"/>
              <a:gd name="connsiteY6" fmla="*/ 0 h 6858024"/>
              <a:gd name="connsiteX0" fmla="*/ 0 w 5801446"/>
              <a:gd name="connsiteY0" fmla="*/ 0 h 6858024"/>
              <a:gd name="connsiteX1" fmla="*/ 5801446 w 5801446"/>
              <a:gd name="connsiteY1" fmla="*/ 0 h 6858024"/>
              <a:gd name="connsiteX2" fmla="*/ 5801446 w 5801446"/>
              <a:gd name="connsiteY2" fmla="*/ 6858000 h 6858024"/>
              <a:gd name="connsiteX3" fmla="*/ 1454575 w 5801446"/>
              <a:gd name="connsiteY3" fmla="*/ 6858000 h 6858024"/>
              <a:gd name="connsiteX4" fmla="*/ 1965390 w 5801446"/>
              <a:gd name="connsiteY4" fmla="*/ 5800725 h 6858024"/>
              <a:gd name="connsiteX5" fmla="*/ 1931256 w 5801446"/>
              <a:gd name="connsiteY5" fmla="*/ 4892663 h 6858024"/>
              <a:gd name="connsiteX6" fmla="*/ 0 w 5801446"/>
              <a:gd name="connsiteY6" fmla="*/ 0 h 6858024"/>
              <a:gd name="connsiteX0" fmla="*/ 0 w 5801446"/>
              <a:gd name="connsiteY0" fmla="*/ 0 h 6858018"/>
              <a:gd name="connsiteX1" fmla="*/ 5801446 w 5801446"/>
              <a:gd name="connsiteY1" fmla="*/ 0 h 6858018"/>
              <a:gd name="connsiteX2" fmla="*/ 5801446 w 5801446"/>
              <a:gd name="connsiteY2" fmla="*/ 6858000 h 6858018"/>
              <a:gd name="connsiteX3" fmla="*/ 1454575 w 5801446"/>
              <a:gd name="connsiteY3" fmla="*/ 6858000 h 6858018"/>
              <a:gd name="connsiteX4" fmla="*/ 2041590 w 5801446"/>
              <a:gd name="connsiteY4" fmla="*/ 5572125 h 6858018"/>
              <a:gd name="connsiteX5" fmla="*/ 1931256 w 5801446"/>
              <a:gd name="connsiteY5" fmla="*/ 4892663 h 6858018"/>
              <a:gd name="connsiteX6" fmla="*/ 0 w 5801446"/>
              <a:gd name="connsiteY6" fmla="*/ 0 h 6858018"/>
              <a:gd name="connsiteX0" fmla="*/ 0 w 5801446"/>
              <a:gd name="connsiteY0" fmla="*/ 0 h 6858017"/>
              <a:gd name="connsiteX1" fmla="*/ 5801446 w 5801446"/>
              <a:gd name="connsiteY1" fmla="*/ 0 h 6858017"/>
              <a:gd name="connsiteX2" fmla="*/ 5801446 w 5801446"/>
              <a:gd name="connsiteY2" fmla="*/ 6858000 h 6858017"/>
              <a:gd name="connsiteX3" fmla="*/ 1454575 w 5801446"/>
              <a:gd name="connsiteY3" fmla="*/ 6858000 h 6858017"/>
              <a:gd name="connsiteX4" fmla="*/ 2013015 w 5801446"/>
              <a:gd name="connsiteY4" fmla="*/ 5534025 h 6858017"/>
              <a:gd name="connsiteX5" fmla="*/ 1931256 w 5801446"/>
              <a:gd name="connsiteY5" fmla="*/ 4892663 h 6858017"/>
              <a:gd name="connsiteX6" fmla="*/ 0 w 5801446"/>
              <a:gd name="connsiteY6" fmla="*/ 0 h 6858017"/>
              <a:gd name="connsiteX0" fmla="*/ 0 w 5801446"/>
              <a:gd name="connsiteY0" fmla="*/ 0 h 6858017"/>
              <a:gd name="connsiteX1" fmla="*/ 5801446 w 5801446"/>
              <a:gd name="connsiteY1" fmla="*/ 0 h 6858017"/>
              <a:gd name="connsiteX2" fmla="*/ 5801446 w 5801446"/>
              <a:gd name="connsiteY2" fmla="*/ 6858000 h 6858017"/>
              <a:gd name="connsiteX3" fmla="*/ 1540300 w 5801446"/>
              <a:gd name="connsiteY3" fmla="*/ 6858000 h 6858017"/>
              <a:gd name="connsiteX4" fmla="*/ 2013015 w 5801446"/>
              <a:gd name="connsiteY4" fmla="*/ 5534025 h 6858017"/>
              <a:gd name="connsiteX5" fmla="*/ 1931256 w 5801446"/>
              <a:gd name="connsiteY5" fmla="*/ 4892663 h 6858017"/>
              <a:gd name="connsiteX6" fmla="*/ 0 w 5801446"/>
              <a:gd name="connsiteY6" fmla="*/ 0 h 6858017"/>
              <a:gd name="connsiteX0" fmla="*/ 0 w 5801446"/>
              <a:gd name="connsiteY0" fmla="*/ 0 h 6858017"/>
              <a:gd name="connsiteX1" fmla="*/ 5801446 w 5801446"/>
              <a:gd name="connsiteY1" fmla="*/ 0 h 6858017"/>
              <a:gd name="connsiteX2" fmla="*/ 5801446 w 5801446"/>
              <a:gd name="connsiteY2" fmla="*/ 6858000 h 6858017"/>
              <a:gd name="connsiteX3" fmla="*/ 1511725 w 5801446"/>
              <a:gd name="connsiteY3" fmla="*/ 6858000 h 6858017"/>
              <a:gd name="connsiteX4" fmla="*/ 2013015 w 5801446"/>
              <a:gd name="connsiteY4" fmla="*/ 5534025 h 6858017"/>
              <a:gd name="connsiteX5" fmla="*/ 1931256 w 5801446"/>
              <a:gd name="connsiteY5" fmla="*/ 4892663 h 6858017"/>
              <a:gd name="connsiteX6" fmla="*/ 0 w 5801446"/>
              <a:gd name="connsiteY6" fmla="*/ 0 h 6858017"/>
              <a:gd name="connsiteX0" fmla="*/ 0 w 5801446"/>
              <a:gd name="connsiteY0" fmla="*/ 0 h 6858017"/>
              <a:gd name="connsiteX1" fmla="*/ 5801446 w 5801446"/>
              <a:gd name="connsiteY1" fmla="*/ 0 h 6858017"/>
              <a:gd name="connsiteX2" fmla="*/ 5801446 w 5801446"/>
              <a:gd name="connsiteY2" fmla="*/ 6858000 h 6858017"/>
              <a:gd name="connsiteX3" fmla="*/ 1511725 w 5801446"/>
              <a:gd name="connsiteY3" fmla="*/ 6858000 h 6858017"/>
              <a:gd name="connsiteX4" fmla="*/ 2013015 w 5801446"/>
              <a:gd name="connsiteY4" fmla="*/ 5534025 h 6858017"/>
              <a:gd name="connsiteX5" fmla="*/ 2023590 w 5801446"/>
              <a:gd name="connsiteY5" fmla="*/ 4865856 h 6858017"/>
              <a:gd name="connsiteX6" fmla="*/ 0 w 5801446"/>
              <a:gd name="connsiteY6" fmla="*/ 0 h 6858017"/>
              <a:gd name="connsiteX0" fmla="*/ 0 w 5801446"/>
              <a:gd name="connsiteY0" fmla="*/ 0 h 6858017"/>
              <a:gd name="connsiteX1" fmla="*/ 5801446 w 5801446"/>
              <a:gd name="connsiteY1" fmla="*/ 0 h 6858017"/>
              <a:gd name="connsiteX2" fmla="*/ 5801446 w 5801446"/>
              <a:gd name="connsiteY2" fmla="*/ 6858000 h 6858017"/>
              <a:gd name="connsiteX3" fmla="*/ 1511725 w 5801446"/>
              <a:gd name="connsiteY3" fmla="*/ 6858000 h 6858017"/>
              <a:gd name="connsiteX4" fmla="*/ 2102370 w 5801446"/>
              <a:gd name="connsiteY4" fmla="*/ 5557853 h 6858017"/>
              <a:gd name="connsiteX5" fmla="*/ 2023590 w 5801446"/>
              <a:gd name="connsiteY5" fmla="*/ 4865856 h 6858017"/>
              <a:gd name="connsiteX6" fmla="*/ 0 w 5801446"/>
              <a:gd name="connsiteY6" fmla="*/ 0 h 6858017"/>
              <a:gd name="connsiteX0" fmla="*/ 0 w 5801446"/>
              <a:gd name="connsiteY0" fmla="*/ 0 h 6858017"/>
              <a:gd name="connsiteX1" fmla="*/ 5801446 w 5801446"/>
              <a:gd name="connsiteY1" fmla="*/ 0 h 6858017"/>
              <a:gd name="connsiteX2" fmla="*/ 5801446 w 5801446"/>
              <a:gd name="connsiteY2" fmla="*/ 6858000 h 6858017"/>
              <a:gd name="connsiteX3" fmla="*/ 1511725 w 5801446"/>
              <a:gd name="connsiteY3" fmla="*/ 6858000 h 6858017"/>
              <a:gd name="connsiteX4" fmla="*/ 2102370 w 5801446"/>
              <a:gd name="connsiteY4" fmla="*/ 5557853 h 6858017"/>
              <a:gd name="connsiteX5" fmla="*/ 2023590 w 5801446"/>
              <a:gd name="connsiteY5" fmla="*/ 4865856 h 6858017"/>
              <a:gd name="connsiteX6" fmla="*/ 0 w 5801446"/>
              <a:gd name="connsiteY6" fmla="*/ 0 h 6858017"/>
              <a:gd name="connsiteX0" fmla="*/ 0 w 5801446"/>
              <a:gd name="connsiteY0" fmla="*/ 0 h 6860995"/>
              <a:gd name="connsiteX1" fmla="*/ 5801446 w 5801446"/>
              <a:gd name="connsiteY1" fmla="*/ 0 h 6860995"/>
              <a:gd name="connsiteX2" fmla="*/ 5801446 w 5801446"/>
              <a:gd name="connsiteY2" fmla="*/ 6858000 h 6860995"/>
              <a:gd name="connsiteX3" fmla="*/ 1612994 w 5801446"/>
              <a:gd name="connsiteY3" fmla="*/ 6860978 h 6860995"/>
              <a:gd name="connsiteX4" fmla="*/ 2102370 w 5801446"/>
              <a:gd name="connsiteY4" fmla="*/ 5557853 h 6860995"/>
              <a:gd name="connsiteX5" fmla="*/ 2023590 w 5801446"/>
              <a:gd name="connsiteY5" fmla="*/ 4865856 h 6860995"/>
              <a:gd name="connsiteX6" fmla="*/ 0 w 5801446"/>
              <a:gd name="connsiteY6" fmla="*/ 0 h 6860995"/>
              <a:gd name="connsiteX0" fmla="*/ 0 w 5801446"/>
              <a:gd name="connsiteY0" fmla="*/ 0 h 6860996"/>
              <a:gd name="connsiteX1" fmla="*/ 5801446 w 5801446"/>
              <a:gd name="connsiteY1" fmla="*/ 0 h 6860996"/>
              <a:gd name="connsiteX2" fmla="*/ 5801446 w 5801446"/>
              <a:gd name="connsiteY2" fmla="*/ 6858000 h 6860996"/>
              <a:gd name="connsiteX3" fmla="*/ 1612994 w 5801446"/>
              <a:gd name="connsiteY3" fmla="*/ 6860978 h 6860996"/>
              <a:gd name="connsiteX4" fmla="*/ 2102370 w 5801446"/>
              <a:gd name="connsiteY4" fmla="*/ 5557853 h 6860996"/>
              <a:gd name="connsiteX5" fmla="*/ 2023590 w 5801446"/>
              <a:gd name="connsiteY5" fmla="*/ 4865856 h 6860996"/>
              <a:gd name="connsiteX6" fmla="*/ 0 w 5801446"/>
              <a:gd name="connsiteY6" fmla="*/ 0 h 6860996"/>
              <a:gd name="connsiteX0" fmla="*/ 0 w 5801446"/>
              <a:gd name="connsiteY0" fmla="*/ 0 h 6860996"/>
              <a:gd name="connsiteX1" fmla="*/ 5801446 w 5801446"/>
              <a:gd name="connsiteY1" fmla="*/ 0 h 6860996"/>
              <a:gd name="connsiteX2" fmla="*/ 5801446 w 5801446"/>
              <a:gd name="connsiteY2" fmla="*/ 6858000 h 6860996"/>
              <a:gd name="connsiteX3" fmla="*/ 1612994 w 5801446"/>
              <a:gd name="connsiteY3" fmla="*/ 6860978 h 6860996"/>
              <a:gd name="connsiteX4" fmla="*/ 2102370 w 5801446"/>
              <a:gd name="connsiteY4" fmla="*/ 5557853 h 6860996"/>
              <a:gd name="connsiteX5" fmla="*/ 2047036 w 5801446"/>
              <a:gd name="connsiteY5" fmla="*/ 4865856 h 6860996"/>
              <a:gd name="connsiteX6" fmla="*/ 0 w 5801446"/>
              <a:gd name="connsiteY6" fmla="*/ 0 h 6860996"/>
              <a:gd name="connsiteX0" fmla="*/ 0 w 5801446"/>
              <a:gd name="connsiteY0" fmla="*/ 0 h 6860996"/>
              <a:gd name="connsiteX1" fmla="*/ 5801446 w 5801446"/>
              <a:gd name="connsiteY1" fmla="*/ 0 h 6860996"/>
              <a:gd name="connsiteX2" fmla="*/ 5801446 w 5801446"/>
              <a:gd name="connsiteY2" fmla="*/ 6858000 h 6860996"/>
              <a:gd name="connsiteX3" fmla="*/ 1612994 w 5801446"/>
              <a:gd name="connsiteY3" fmla="*/ 6860978 h 6860996"/>
              <a:gd name="connsiteX4" fmla="*/ 2111163 w 5801446"/>
              <a:gd name="connsiteY4" fmla="*/ 5563715 h 6860996"/>
              <a:gd name="connsiteX5" fmla="*/ 2047036 w 5801446"/>
              <a:gd name="connsiteY5" fmla="*/ 4865856 h 6860996"/>
              <a:gd name="connsiteX6" fmla="*/ 0 w 5801446"/>
              <a:gd name="connsiteY6" fmla="*/ 0 h 6860996"/>
              <a:gd name="connsiteX0" fmla="*/ 0 w 5801446"/>
              <a:gd name="connsiteY0" fmla="*/ 0 h 6860996"/>
              <a:gd name="connsiteX1" fmla="*/ 5801446 w 5801446"/>
              <a:gd name="connsiteY1" fmla="*/ 0 h 6860996"/>
              <a:gd name="connsiteX2" fmla="*/ 5801446 w 5801446"/>
              <a:gd name="connsiteY2" fmla="*/ 6858000 h 6860996"/>
              <a:gd name="connsiteX3" fmla="*/ 1612994 w 5801446"/>
              <a:gd name="connsiteY3" fmla="*/ 6860978 h 6860996"/>
              <a:gd name="connsiteX4" fmla="*/ 2111163 w 5801446"/>
              <a:gd name="connsiteY4" fmla="*/ 5563715 h 6860996"/>
              <a:gd name="connsiteX5" fmla="*/ 2047036 w 5801446"/>
              <a:gd name="connsiteY5" fmla="*/ 4865856 h 6860996"/>
              <a:gd name="connsiteX6" fmla="*/ 0 w 5801446"/>
              <a:gd name="connsiteY6" fmla="*/ 0 h 6860996"/>
              <a:gd name="connsiteX0" fmla="*/ 0 w 5801446"/>
              <a:gd name="connsiteY0" fmla="*/ 0 h 6869788"/>
              <a:gd name="connsiteX1" fmla="*/ 5801446 w 5801446"/>
              <a:gd name="connsiteY1" fmla="*/ 0 h 6869788"/>
              <a:gd name="connsiteX2" fmla="*/ 5801446 w 5801446"/>
              <a:gd name="connsiteY2" fmla="*/ 6858000 h 6869788"/>
              <a:gd name="connsiteX3" fmla="*/ 1621786 w 5801446"/>
              <a:gd name="connsiteY3" fmla="*/ 6869770 h 6869788"/>
              <a:gd name="connsiteX4" fmla="*/ 2111163 w 5801446"/>
              <a:gd name="connsiteY4" fmla="*/ 5563715 h 6869788"/>
              <a:gd name="connsiteX5" fmla="*/ 2047036 w 5801446"/>
              <a:gd name="connsiteY5" fmla="*/ 4865856 h 6869788"/>
              <a:gd name="connsiteX6" fmla="*/ 0 w 5801446"/>
              <a:gd name="connsiteY6" fmla="*/ 0 h 6869788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862251 w 5616661"/>
              <a:gd name="connsiteY5" fmla="*/ 4867761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862251 w 5616661"/>
              <a:gd name="connsiteY5" fmla="*/ 4867761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862251 w 5616661"/>
              <a:gd name="connsiteY5" fmla="*/ 4867761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862251 w 5616661"/>
              <a:gd name="connsiteY5" fmla="*/ 488109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968931 w 5616661"/>
              <a:gd name="connsiteY5" fmla="*/ 498015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26378 w 5616661"/>
              <a:gd name="connsiteY4" fmla="*/ 5565620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890183 w 5616661"/>
              <a:gd name="connsiteY4" fmla="*/ 5563715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35903 w 5616661"/>
              <a:gd name="connsiteY4" fmla="*/ 5544665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35903 w 5616661"/>
              <a:gd name="connsiteY4" fmla="*/ 5544665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35903 w 5616661"/>
              <a:gd name="connsiteY4" fmla="*/ 5544665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  <a:gd name="connsiteX0" fmla="*/ 0 w 5616661"/>
              <a:gd name="connsiteY0" fmla="*/ 0 h 6871693"/>
              <a:gd name="connsiteX1" fmla="*/ 5616661 w 5616661"/>
              <a:gd name="connsiteY1" fmla="*/ 1905 h 6871693"/>
              <a:gd name="connsiteX2" fmla="*/ 5616661 w 5616661"/>
              <a:gd name="connsiteY2" fmla="*/ 6859905 h 6871693"/>
              <a:gd name="connsiteX3" fmla="*/ 1437001 w 5616661"/>
              <a:gd name="connsiteY3" fmla="*/ 6871675 h 6871693"/>
              <a:gd name="connsiteX4" fmla="*/ 1935903 w 5616661"/>
              <a:gd name="connsiteY4" fmla="*/ 5544665 h 6871693"/>
              <a:gd name="connsiteX5" fmla="*/ 1917496 w 5616661"/>
              <a:gd name="connsiteY5" fmla="*/ 5025876 h 6871693"/>
              <a:gd name="connsiteX6" fmla="*/ 0 w 5616661"/>
              <a:gd name="connsiteY6" fmla="*/ 0 h 6871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16661" h="6871693">
                <a:moveTo>
                  <a:pt x="0" y="0"/>
                </a:moveTo>
                <a:lnTo>
                  <a:pt x="5616661" y="1905"/>
                </a:lnTo>
                <a:lnTo>
                  <a:pt x="5616661" y="6859905"/>
                </a:lnTo>
                <a:lnTo>
                  <a:pt x="1437001" y="6871675"/>
                </a:lnTo>
                <a:cubicBezTo>
                  <a:pt x="1434246" y="6876438"/>
                  <a:pt x="1788798" y="5940967"/>
                  <a:pt x="1935903" y="5544665"/>
                </a:cubicBezTo>
                <a:cubicBezTo>
                  <a:pt x="1993609" y="5382828"/>
                  <a:pt x="1988203" y="5205898"/>
                  <a:pt x="1917496" y="5025876"/>
                </a:cubicBezTo>
                <a:cubicBezTo>
                  <a:pt x="1918269" y="5030113"/>
                  <a:pt x="652007" y="1721693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r">
              <a:buNone/>
              <a:defRPr sz="1400" b="0">
                <a:solidFill>
                  <a:srgbClr val="B12029"/>
                </a:solidFill>
              </a:defRPr>
            </a:lvl1pPr>
          </a:lstStyle>
          <a:p>
            <a:r>
              <a:rPr lang="en-US" dirty="0"/>
              <a:t>Click on the center icon to insert an image. </a:t>
            </a:r>
            <a:br>
              <a:rPr lang="en-US" dirty="0"/>
            </a:br>
            <a:r>
              <a:rPr lang="en-US" dirty="0"/>
              <a:t>Crop the image if the proportions are incorrect.</a:t>
            </a:r>
            <a:br>
              <a:rPr lang="en-US" dirty="0"/>
            </a:br>
            <a:r>
              <a:rPr lang="en-US" dirty="0"/>
              <a:t>Many of the Group’s photos are available in the Mediabox (from your MyColas portal).</a:t>
            </a:r>
            <a:endParaRPr lang="fr-FR" dirty="0"/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BCB9B7BC-5BEF-A1DA-594A-BD7B1DA7B53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6374" y="2000416"/>
            <a:ext cx="265952" cy="4641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400"/>
              </a:lnSpc>
              <a:spcBef>
                <a:spcPts val="3000"/>
              </a:spcBef>
              <a:buNone/>
              <a:defRPr sz="2400" b="1">
                <a:solidFill>
                  <a:srgbClr val="B12029"/>
                </a:solidFill>
              </a:defRPr>
            </a:lvl1pPr>
          </a:lstStyle>
          <a:p>
            <a:r>
              <a:rPr lang="fr-FR"/>
              <a:t>1</a:t>
            </a:r>
          </a:p>
        </p:txBody>
      </p:sp>
      <p:sp>
        <p:nvSpPr>
          <p:cNvPr id="43" name="Espace réservé du numéro de diapositive 5">
            <a:extLst>
              <a:ext uri="{FF2B5EF4-FFF2-40B4-BE49-F238E27FC236}">
                <a16:creationId xmlns:a16="http://schemas.microsoft.com/office/drawing/2014/main" id="{BDCF03C8-71A4-7179-333C-7CFE4D1AD670}"/>
              </a:ext>
            </a:extLst>
          </p:cNvPr>
          <p:cNvSpPr txBox="1">
            <a:spLocks/>
          </p:cNvSpPr>
          <p:nvPr userDrawn="1"/>
        </p:nvSpPr>
        <p:spPr>
          <a:xfrm>
            <a:off x="11492835" y="6399682"/>
            <a:ext cx="3361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r" defTabSz="914400" rtl="0" eaLnBrk="1" latinLnBrk="0" hangingPunct="1">
              <a:defRPr sz="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0605D4-E855-A849-9B86-DAC375F05519}" type="slidenum">
              <a:rPr lang="fr-FR" smtClean="0"/>
              <a:pPr/>
              <a:t>‹#›</a:t>
            </a:fld>
            <a:r>
              <a:rPr lang="fr-FR" dirty="0"/>
              <a:t> </a:t>
            </a: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27B3A957-E419-C9D6-3CA5-2E7EB4ACCF2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876636" y="6485351"/>
            <a:ext cx="174598" cy="193784"/>
          </a:xfrm>
          <a:prstGeom prst="rect">
            <a:avLst/>
          </a:prstGeom>
        </p:spPr>
      </p:pic>
      <p:sp>
        <p:nvSpPr>
          <p:cNvPr id="8" name="Espace réservé du texte 18">
            <a:extLst>
              <a:ext uri="{FF2B5EF4-FFF2-40B4-BE49-F238E27FC236}">
                <a16:creationId xmlns:a16="http://schemas.microsoft.com/office/drawing/2014/main" id="{D7209EFB-FCC8-5F68-0D85-4DE8200768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86374" y="2471414"/>
            <a:ext cx="265952" cy="4641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400"/>
              </a:lnSpc>
              <a:spcBef>
                <a:spcPts val="3000"/>
              </a:spcBef>
              <a:buNone/>
              <a:defRPr sz="2400" b="1">
                <a:solidFill>
                  <a:srgbClr val="B12029"/>
                </a:solidFill>
              </a:defRPr>
            </a:lvl1pPr>
          </a:lstStyle>
          <a:p>
            <a:r>
              <a:rPr lang="fr-FR"/>
              <a:t>2</a:t>
            </a:r>
          </a:p>
        </p:txBody>
      </p:sp>
      <p:sp>
        <p:nvSpPr>
          <p:cNvPr id="9" name="Espace réservé du texte 18">
            <a:extLst>
              <a:ext uri="{FF2B5EF4-FFF2-40B4-BE49-F238E27FC236}">
                <a16:creationId xmlns:a16="http://schemas.microsoft.com/office/drawing/2014/main" id="{282D364C-DA43-1AAF-C263-1166B96A710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6374" y="2942412"/>
            <a:ext cx="265952" cy="4641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400"/>
              </a:lnSpc>
              <a:spcBef>
                <a:spcPts val="3000"/>
              </a:spcBef>
              <a:buNone/>
              <a:defRPr sz="2400" b="1">
                <a:solidFill>
                  <a:srgbClr val="B12029"/>
                </a:solidFill>
              </a:defRPr>
            </a:lvl1pPr>
          </a:lstStyle>
          <a:p>
            <a:r>
              <a:rPr lang="fr-FR"/>
              <a:t>3</a:t>
            </a:r>
          </a:p>
        </p:txBody>
      </p:sp>
      <p:sp>
        <p:nvSpPr>
          <p:cNvPr id="10" name="Espace réservé du texte 18">
            <a:extLst>
              <a:ext uri="{FF2B5EF4-FFF2-40B4-BE49-F238E27FC236}">
                <a16:creationId xmlns:a16="http://schemas.microsoft.com/office/drawing/2014/main" id="{FE61AEDB-F57E-4AE5-70B6-1D74D96C42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86374" y="3413410"/>
            <a:ext cx="265952" cy="4641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400"/>
              </a:lnSpc>
              <a:spcBef>
                <a:spcPts val="3000"/>
              </a:spcBef>
              <a:buNone/>
              <a:defRPr sz="2400" b="1">
                <a:solidFill>
                  <a:srgbClr val="B12029"/>
                </a:solidFill>
              </a:defRPr>
            </a:lvl1pPr>
          </a:lstStyle>
          <a:p>
            <a:r>
              <a:rPr lang="fr-FR"/>
              <a:t>4</a:t>
            </a:r>
          </a:p>
        </p:txBody>
      </p:sp>
      <p:sp>
        <p:nvSpPr>
          <p:cNvPr id="11" name="Espace réservé du texte 18">
            <a:extLst>
              <a:ext uri="{FF2B5EF4-FFF2-40B4-BE49-F238E27FC236}">
                <a16:creationId xmlns:a16="http://schemas.microsoft.com/office/drawing/2014/main" id="{41B115D2-B530-E202-CADB-A4910F5C378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6374" y="3884408"/>
            <a:ext cx="265952" cy="4641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400"/>
              </a:lnSpc>
              <a:spcBef>
                <a:spcPts val="3000"/>
              </a:spcBef>
              <a:buNone/>
              <a:defRPr sz="2400" b="1">
                <a:solidFill>
                  <a:srgbClr val="B12029"/>
                </a:solidFill>
              </a:defRPr>
            </a:lvl1pPr>
          </a:lstStyle>
          <a:p>
            <a:r>
              <a:rPr lang="fr-FR"/>
              <a:t>5</a:t>
            </a:r>
          </a:p>
        </p:txBody>
      </p:sp>
      <p:sp>
        <p:nvSpPr>
          <p:cNvPr id="12" name="Espace réservé du texte 18">
            <a:extLst>
              <a:ext uri="{FF2B5EF4-FFF2-40B4-BE49-F238E27FC236}">
                <a16:creationId xmlns:a16="http://schemas.microsoft.com/office/drawing/2014/main" id="{9098A1F3-1C6C-7EC2-71E5-4172DDDD0A4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6374" y="4355406"/>
            <a:ext cx="265952" cy="4641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400"/>
              </a:lnSpc>
              <a:spcBef>
                <a:spcPts val="3000"/>
              </a:spcBef>
              <a:buNone/>
              <a:defRPr sz="2400" b="1">
                <a:solidFill>
                  <a:srgbClr val="B12029"/>
                </a:solidFill>
              </a:defRPr>
            </a:lvl1pPr>
          </a:lstStyle>
          <a:p>
            <a:r>
              <a:rPr lang="fr-FR"/>
              <a:t>6</a:t>
            </a:r>
          </a:p>
        </p:txBody>
      </p:sp>
      <p:sp>
        <p:nvSpPr>
          <p:cNvPr id="13" name="Espace réservé du texte 18">
            <a:extLst>
              <a:ext uri="{FF2B5EF4-FFF2-40B4-BE49-F238E27FC236}">
                <a16:creationId xmlns:a16="http://schemas.microsoft.com/office/drawing/2014/main" id="{BCF72079-9B6E-3831-5B18-A46B3AF3B58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86374" y="4826404"/>
            <a:ext cx="265952" cy="4641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400"/>
              </a:lnSpc>
              <a:spcBef>
                <a:spcPts val="3000"/>
              </a:spcBef>
              <a:buNone/>
              <a:defRPr sz="2400" b="1">
                <a:solidFill>
                  <a:srgbClr val="B12029"/>
                </a:solidFill>
              </a:defRPr>
            </a:lvl1pPr>
          </a:lstStyle>
          <a:p>
            <a:r>
              <a:rPr lang="fr-FR"/>
              <a:t>7</a:t>
            </a:r>
          </a:p>
        </p:txBody>
      </p:sp>
      <p:sp>
        <p:nvSpPr>
          <p:cNvPr id="14" name="Espace réservé du texte 18">
            <a:extLst>
              <a:ext uri="{FF2B5EF4-FFF2-40B4-BE49-F238E27FC236}">
                <a16:creationId xmlns:a16="http://schemas.microsoft.com/office/drawing/2014/main" id="{5250AD9D-92D3-9D7E-85DE-11874FB5149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6374" y="5297403"/>
            <a:ext cx="265952" cy="4641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400"/>
              </a:lnSpc>
              <a:spcBef>
                <a:spcPts val="3000"/>
              </a:spcBef>
              <a:buNone/>
              <a:defRPr sz="2400" b="1">
                <a:solidFill>
                  <a:srgbClr val="B12029"/>
                </a:solidFill>
              </a:defRPr>
            </a:lvl1pPr>
          </a:lstStyle>
          <a:p>
            <a:r>
              <a:rPr lang="fr-FR"/>
              <a:t>8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040EE6D3-7B27-1BE9-4384-3F6461A659B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279974" y="2121852"/>
            <a:ext cx="4970923" cy="341283"/>
          </a:xfrm>
        </p:spPr>
        <p:txBody>
          <a:bodyPr/>
          <a:lstStyle>
            <a:lvl1pPr>
              <a:defRPr>
                <a:solidFill>
                  <a:srgbClr val="B12029"/>
                </a:solidFill>
                <a:latin typeface="+mj-lt"/>
              </a:defRPr>
            </a:lvl1pPr>
          </a:lstStyle>
          <a:p>
            <a:pPr lvl="0"/>
            <a:r>
              <a:rPr lang="fr-FR"/>
              <a:t>TOPIC TITLE</a:t>
            </a:r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59491A48-44AC-AEA5-95C2-C8C3A1F9E11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279974" y="2594492"/>
            <a:ext cx="4970923" cy="341283"/>
          </a:xfrm>
        </p:spPr>
        <p:txBody>
          <a:bodyPr/>
          <a:lstStyle>
            <a:lvl1pPr>
              <a:defRPr>
                <a:solidFill>
                  <a:srgbClr val="B12029"/>
                </a:solidFill>
                <a:latin typeface="+mj-lt"/>
              </a:defRPr>
            </a:lvl1pPr>
          </a:lstStyle>
          <a:p>
            <a:pPr lvl="0"/>
            <a:r>
              <a:rPr lang="fr-FR"/>
              <a:t>TOPIC TITLE</a:t>
            </a:r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7810639E-FD53-D0EB-F315-487C58CC984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279974" y="3067132"/>
            <a:ext cx="4970923" cy="341283"/>
          </a:xfrm>
        </p:spPr>
        <p:txBody>
          <a:bodyPr/>
          <a:lstStyle>
            <a:lvl1pPr>
              <a:defRPr>
                <a:solidFill>
                  <a:srgbClr val="B12029"/>
                </a:solidFill>
                <a:latin typeface="+mj-lt"/>
              </a:defRPr>
            </a:lvl1pPr>
          </a:lstStyle>
          <a:p>
            <a:pPr lvl="0"/>
            <a:r>
              <a:rPr lang="fr-FR"/>
              <a:t>TOPIC TITLE</a:t>
            </a:r>
          </a:p>
        </p:txBody>
      </p:sp>
      <p:sp>
        <p:nvSpPr>
          <p:cNvPr id="20" name="Espace réservé du texte 15">
            <a:extLst>
              <a:ext uri="{FF2B5EF4-FFF2-40B4-BE49-F238E27FC236}">
                <a16:creationId xmlns:a16="http://schemas.microsoft.com/office/drawing/2014/main" id="{5F1454C8-C3B5-210B-7980-F41CB2591E2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279974" y="3539772"/>
            <a:ext cx="4970923" cy="341283"/>
          </a:xfrm>
        </p:spPr>
        <p:txBody>
          <a:bodyPr/>
          <a:lstStyle>
            <a:lvl1pPr>
              <a:defRPr>
                <a:solidFill>
                  <a:srgbClr val="B12029"/>
                </a:solidFill>
                <a:latin typeface="+mj-lt"/>
              </a:defRPr>
            </a:lvl1pPr>
          </a:lstStyle>
          <a:p>
            <a:pPr lvl="0"/>
            <a:r>
              <a:rPr lang="fr-FR"/>
              <a:t>TOPIC TITLE</a:t>
            </a:r>
          </a:p>
        </p:txBody>
      </p:sp>
      <p:sp>
        <p:nvSpPr>
          <p:cNvPr id="22" name="Espace réservé du texte 15">
            <a:extLst>
              <a:ext uri="{FF2B5EF4-FFF2-40B4-BE49-F238E27FC236}">
                <a16:creationId xmlns:a16="http://schemas.microsoft.com/office/drawing/2014/main" id="{968FECB5-6CA7-8AA2-8C55-F318F84C7E1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279974" y="4012412"/>
            <a:ext cx="4970923" cy="341283"/>
          </a:xfrm>
        </p:spPr>
        <p:txBody>
          <a:bodyPr/>
          <a:lstStyle>
            <a:lvl1pPr>
              <a:defRPr>
                <a:solidFill>
                  <a:srgbClr val="B12029"/>
                </a:solidFill>
                <a:latin typeface="+mj-lt"/>
              </a:defRPr>
            </a:lvl1pPr>
          </a:lstStyle>
          <a:p>
            <a:pPr lvl="0"/>
            <a:r>
              <a:rPr lang="fr-FR"/>
              <a:t>TOPIC TITLE</a:t>
            </a:r>
          </a:p>
        </p:txBody>
      </p:sp>
      <p:sp>
        <p:nvSpPr>
          <p:cNvPr id="23" name="Espace réservé du texte 15">
            <a:extLst>
              <a:ext uri="{FF2B5EF4-FFF2-40B4-BE49-F238E27FC236}">
                <a16:creationId xmlns:a16="http://schemas.microsoft.com/office/drawing/2014/main" id="{742B1197-A394-ABE9-E973-97A30B69863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279974" y="4485052"/>
            <a:ext cx="4970923" cy="341283"/>
          </a:xfrm>
        </p:spPr>
        <p:txBody>
          <a:bodyPr/>
          <a:lstStyle>
            <a:lvl1pPr>
              <a:defRPr>
                <a:solidFill>
                  <a:srgbClr val="B12029"/>
                </a:solidFill>
                <a:latin typeface="+mj-lt"/>
              </a:defRPr>
            </a:lvl1pPr>
          </a:lstStyle>
          <a:p>
            <a:pPr lvl="0"/>
            <a:r>
              <a:rPr lang="fr-FR"/>
              <a:t>TOPIC TITLE</a:t>
            </a:r>
          </a:p>
        </p:txBody>
      </p:sp>
      <p:sp>
        <p:nvSpPr>
          <p:cNvPr id="26" name="Espace réservé du texte 15">
            <a:extLst>
              <a:ext uri="{FF2B5EF4-FFF2-40B4-BE49-F238E27FC236}">
                <a16:creationId xmlns:a16="http://schemas.microsoft.com/office/drawing/2014/main" id="{0F76E67B-49E5-1CF2-D92D-0260B3F358E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279974" y="4957692"/>
            <a:ext cx="4970923" cy="341283"/>
          </a:xfrm>
        </p:spPr>
        <p:txBody>
          <a:bodyPr/>
          <a:lstStyle>
            <a:lvl1pPr>
              <a:defRPr>
                <a:solidFill>
                  <a:srgbClr val="B12029"/>
                </a:solidFill>
                <a:latin typeface="+mj-lt"/>
              </a:defRPr>
            </a:lvl1pPr>
          </a:lstStyle>
          <a:p>
            <a:pPr lvl="0"/>
            <a:r>
              <a:rPr lang="fr-FR"/>
              <a:t>TOPIC TITLE</a:t>
            </a:r>
          </a:p>
        </p:txBody>
      </p:sp>
      <p:sp>
        <p:nvSpPr>
          <p:cNvPr id="27" name="Espace réservé du texte 15">
            <a:extLst>
              <a:ext uri="{FF2B5EF4-FFF2-40B4-BE49-F238E27FC236}">
                <a16:creationId xmlns:a16="http://schemas.microsoft.com/office/drawing/2014/main" id="{35E79C75-87FB-78E9-CAFC-8912882FF63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279974" y="5430331"/>
            <a:ext cx="4970923" cy="341283"/>
          </a:xfrm>
        </p:spPr>
        <p:txBody>
          <a:bodyPr/>
          <a:lstStyle>
            <a:lvl1pPr>
              <a:defRPr>
                <a:solidFill>
                  <a:srgbClr val="B12029"/>
                </a:solidFill>
                <a:latin typeface="+mj-lt"/>
              </a:defRPr>
            </a:lvl1pPr>
          </a:lstStyle>
          <a:p>
            <a:pPr lvl="0"/>
            <a:r>
              <a:rPr lang="fr-FR"/>
              <a:t>TOPIC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21B3CF3-4686-A52B-D1EF-AEDA227EAB0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3480" y="6285397"/>
            <a:ext cx="1438656" cy="4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115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-title-yellow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ECFB1A-6AB3-CC19-CAAF-AA4A410C16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3" y="6149063"/>
            <a:ext cx="720725" cy="7207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21FEB2B-AFD2-2ECF-D02E-BB6B213F09AC}"/>
              </a:ext>
            </a:extLst>
          </p:cNvPr>
          <p:cNvSpPr/>
          <p:nvPr userDrawn="1"/>
        </p:nvSpPr>
        <p:spPr>
          <a:xfrm>
            <a:off x="594482" y="1523413"/>
            <a:ext cx="4422362" cy="4339321"/>
          </a:xfrm>
          <a:prstGeom prst="rect">
            <a:avLst/>
          </a:prstGeom>
          <a:solidFill>
            <a:srgbClr val="B120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 dirty="0">
              <a:latin typeface="Arial Regular"/>
            </a:endParaRPr>
          </a:p>
        </p:txBody>
      </p:sp>
      <p:sp>
        <p:nvSpPr>
          <p:cNvPr id="15" name="Espace réservé pour une image  26">
            <a:extLst>
              <a:ext uri="{FF2B5EF4-FFF2-40B4-BE49-F238E27FC236}">
                <a16:creationId xmlns:a16="http://schemas.microsoft.com/office/drawing/2014/main" id="{A21D5D08-4C6D-E240-9052-FC07B258C8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16844" y="1"/>
            <a:ext cx="7175155" cy="520219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l">
              <a:buNone/>
              <a:defRPr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on the center icon to insert an image. </a:t>
            </a:r>
            <a:br>
              <a:rPr lang="en-US" dirty="0"/>
            </a:br>
            <a:r>
              <a:rPr lang="en-US" dirty="0"/>
              <a:t>Crop the image if the proportions are incorrect.</a:t>
            </a:r>
            <a:br>
              <a:rPr lang="en-US" dirty="0"/>
            </a:br>
            <a:r>
              <a:rPr lang="en-US" dirty="0"/>
              <a:t>Many of the Group’s photos are available in the Mediabox (from your MyColas portal).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792E81-1D3B-9543-9C44-3E9CE2E83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605D4-E855-A849-9B86-DAC375F05519}" type="slidenum">
              <a:rPr lang="fr-FR" smtClean="0"/>
              <a:t>‹#›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AD544E4-3004-58E5-B31C-EBF4B1B458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31351" y="1909050"/>
            <a:ext cx="1676329" cy="2254296"/>
          </a:xfrm>
          <a:prstGeom prst="rect">
            <a:avLst/>
          </a:prstGeom>
        </p:spPr>
        <p:txBody>
          <a:bodyPr/>
          <a:lstStyle>
            <a:lvl1pPr algn="r">
              <a:lnSpc>
                <a:spcPts val="20500"/>
              </a:lnSpc>
              <a:defRPr sz="14200">
                <a:solidFill>
                  <a:schemeClr val="bg1"/>
                </a:solidFill>
              </a:defRPr>
            </a:lvl1pPr>
          </a:lstStyle>
          <a:p>
            <a:r>
              <a:rPr lang="fr-FR"/>
              <a:t>0</a:t>
            </a:r>
          </a:p>
        </p:txBody>
      </p:sp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6C62C81A-F492-9274-9C61-B85FA4BDCC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2138" y="4375403"/>
            <a:ext cx="3688733" cy="127952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TOPIC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2B5DE7-6CB1-2858-8AAF-B8A0E93027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3480" y="6285397"/>
            <a:ext cx="1438656" cy="448056"/>
          </a:xfrm>
          <a:prstGeom prst="rect">
            <a:avLst/>
          </a:prstGeom>
        </p:spPr>
      </p:pic>
      <p:pic>
        <p:nvPicPr>
          <p:cNvPr id="17" name="Picture 16" descr="A black and white logo&#10;&#10;Description automatically generated">
            <a:extLst>
              <a:ext uri="{FF2B5EF4-FFF2-40B4-BE49-F238E27FC236}">
                <a16:creationId xmlns:a16="http://schemas.microsoft.com/office/drawing/2014/main" id="{2C34EFC8-99D0-547C-30C2-9381DAB8AD9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7844" y="2653196"/>
            <a:ext cx="1399323" cy="121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632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-title-navy-blu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D01222-D699-6DCC-8922-695B3046A1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3" y="6149063"/>
            <a:ext cx="720725" cy="72072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CDB6B87-DDFD-67A6-7F28-1F5003DF9BE0}"/>
              </a:ext>
            </a:extLst>
          </p:cNvPr>
          <p:cNvSpPr/>
          <p:nvPr userDrawn="1"/>
        </p:nvSpPr>
        <p:spPr>
          <a:xfrm>
            <a:off x="594482" y="1523413"/>
            <a:ext cx="4422362" cy="4339321"/>
          </a:xfrm>
          <a:prstGeom prst="rect">
            <a:avLst/>
          </a:prstGeom>
          <a:solidFill>
            <a:srgbClr val="545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 dirty="0">
              <a:latin typeface="Arial Regular"/>
            </a:endParaRPr>
          </a:p>
        </p:txBody>
      </p:sp>
      <p:sp>
        <p:nvSpPr>
          <p:cNvPr id="15" name="Espace réservé pour une image  26">
            <a:extLst>
              <a:ext uri="{FF2B5EF4-FFF2-40B4-BE49-F238E27FC236}">
                <a16:creationId xmlns:a16="http://schemas.microsoft.com/office/drawing/2014/main" id="{A21D5D08-4C6D-E240-9052-FC07B258C8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16844" y="1"/>
            <a:ext cx="7175155" cy="520219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l">
              <a:buNone/>
              <a:defRPr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on the center icon to insert an image. </a:t>
            </a:r>
            <a:br>
              <a:rPr lang="en-US" dirty="0"/>
            </a:br>
            <a:r>
              <a:rPr lang="en-US" dirty="0"/>
              <a:t>Crop the image if the proportions are incorrect.</a:t>
            </a:r>
            <a:br>
              <a:rPr lang="en-US" dirty="0"/>
            </a:br>
            <a:r>
              <a:rPr lang="en-US" dirty="0"/>
              <a:t>Many of the Group’s photos are available in the Mediabox (from your MyColas portal).</a:t>
            </a: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C02CC3C-68C1-C040-A2FA-4155CEF1B6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38872" y="1909050"/>
            <a:ext cx="1676329" cy="2254296"/>
          </a:xfrm>
          <a:prstGeom prst="rect">
            <a:avLst/>
          </a:prstGeom>
        </p:spPr>
        <p:txBody>
          <a:bodyPr/>
          <a:lstStyle>
            <a:lvl1pPr algn="r">
              <a:lnSpc>
                <a:spcPts val="20500"/>
              </a:lnSpc>
              <a:defRPr sz="14200">
                <a:solidFill>
                  <a:srgbClr val="CBC3BB"/>
                </a:solidFill>
              </a:defRPr>
            </a:lvl1pPr>
          </a:lstStyle>
          <a:p>
            <a:r>
              <a:rPr lang="fr-FR"/>
              <a:t>0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792E81-1D3B-9543-9C44-3E9CE2E83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605D4-E855-A849-9B86-DAC375F05519}" type="slidenum">
              <a:rPr lang="fr-FR" smtClean="0"/>
              <a:t>‹#›</a:t>
            </a:fld>
            <a:endParaRPr lang="fr-FR" dirty="0"/>
          </a:p>
        </p:txBody>
      </p:sp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5D688792-27C4-E2C6-38F4-98C4FE358A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2138" y="4375403"/>
            <a:ext cx="3688733" cy="127952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TOPIC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E1DB0E-5B4F-DE1F-E92D-0A47AA3790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3480" y="6285397"/>
            <a:ext cx="1438656" cy="448056"/>
          </a:xfrm>
          <a:prstGeom prst="rect">
            <a:avLst/>
          </a:prstGeom>
        </p:spPr>
      </p:pic>
      <p:pic>
        <p:nvPicPr>
          <p:cNvPr id="16" name="Picture 15" descr="A white arrow in a red circle&#10;&#10;Description automatically generated">
            <a:extLst>
              <a:ext uri="{FF2B5EF4-FFF2-40B4-BE49-F238E27FC236}">
                <a16:creationId xmlns:a16="http://schemas.microsoft.com/office/drawing/2014/main" id="{68DA7F2A-115D-E754-3729-D0BB4FFF54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3967" y="2658186"/>
            <a:ext cx="1399323" cy="121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65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slideLayout" Target="../slideLayouts/slideLayout55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5F06723-43AD-B447-9193-D34C921B23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2835" y="6399682"/>
            <a:ext cx="3361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0605D4-E855-A849-9B86-DAC375F05519}" type="slidenum">
              <a:rPr lang="fr-FR" smtClean="0"/>
              <a:t>‹#›</a:t>
            </a:fld>
            <a:endParaRPr lang="fr-FR" dirty="0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02B7EDFF-F19A-7769-E844-58C078025FF5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rcRect/>
          <a:stretch/>
        </p:blipFill>
        <p:spPr>
          <a:xfrm>
            <a:off x="11876636" y="6485351"/>
            <a:ext cx="174597" cy="193784"/>
          </a:xfrm>
          <a:prstGeom prst="rect">
            <a:avLst/>
          </a:prstGeom>
        </p:spPr>
      </p:pic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F86754E1-7849-EE20-EAE7-00F6CD33A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5648" y="108090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Click to change mask text styles</a:t>
            </a:r>
          </a:p>
          <a:p>
            <a:pPr lvl="1"/>
            <a:r>
              <a:rPr lang="fr-FR"/>
              <a:t> 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14" name="Espace réservé du pied de page 5">
            <a:extLst>
              <a:ext uri="{FF2B5EF4-FFF2-40B4-BE49-F238E27FC236}">
                <a16:creationId xmlns:a16="http://schemas.microsoft.com/office/drawing/2014/main" id="{34FBB3FC-29B2-6A4C-293C-59C3659D7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8485" y="6399681"/>
            <a:ext cx="5880631" cy="365125"/>
          </a:xfrm>
          <a:prstGeom prst="rect">
            <a:avLst/>
          </a:prstGeom>
        </p:spPr>
        <p:txBody>
          <a:bodyPr anchor="ctr"/>
          <a:lstStyle>
            <a:lvl1pPr>
              <a:defRPr sz="800"/>
            </a:lvl1pPr>
          </a:lstStyle>
          <a:p>
            <a:r>
              <a:rPr lang="fr-FR" dirty="0"/>
              <a:t>PRESENTATION TITLE I DATE - CHANGE IN INSERT &gt;&gt; HEADER AND FOOTER</a:t>
            </a:r>
          </a:p>
        </p:txBody>
      </p:sp>
      <p:sp>
        <p:nvSpPr>
          <p:cNvPr id="16" name="Espace réservé du titre 1">
            <a:extLst>
              <a:ext uri="{FF2B5EF4-FFF2-40B4-BE49-F238E27FC236}">
                <a16:creationId xmlns:a16="http://schemas.microsoft.com/office/drawing/2014/main" id="{B2107BEF-3A7E-231A-F042-40A27E0AD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648" y="426514"/>
            <a:ext cx="5204367" cy="5633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Change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937937-31E8-90F9-1D07-1522126EAF8C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3901250" y="6642100"/>
            <a:ext cx="4424362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 dirty="0">
                <a:solidFill>
                  <a:srgbClr val="29C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C2 - COLAS GROUP INTERNAL: Employees and partners who need to know.</a:t>
            </a:r>
          </a:p>
        </p:txBody>
      </p:sp>
    </p:spTree>
    <p:extLst>
      <p:ext uri="{BB962C8B-B14F-4D97-AF65-F5344CB8AC3E}">
        <p14:creationId xmlns:p14="http://schemas.microsoft.com/office/powerpoint/2010/main" val="2875095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b="1" kern="1200" cap="all" baseline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600" b="1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Blip>
          <a:blip r:embed="rId29"/>
        </a:buBlip>
        <a:defRPr sz="2000" b="1" kern="1200">
          <a:solidFill>
            <a:schemeClr val="tx2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Blip>
          <a:blip r:embed="rId29"/>
        </a:buBlip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Blip>
          <a:blip r:embed="rId29"/>
        </a:buBlip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Blip>
          <a:blip r:embed="rId29"/>
        </a:buBlip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5F06723-43AD-B447-9193-D34C921B23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2835" y="6399682"/>
            <a:ext cx="3361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0605D4-E855-A849-9B86-DAC375F05519}" type="slidenum">
              <a:rPr lang="fr-FR" smtClean="0"/>
              <a:t>‹#›</a:t>
            </a:fld>
            <a:endParaRPr lang="fr-FR" dirty="0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02B7EDFF-F19A-7769-E844-58C078025FF5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rcRect/>
          <a:stretch/>
        </p:blipFill>
        <p:spPr>
          <a:xfrm>
            <a:off x="11876636" y="6485351"/>
            <a:ext cx="174597" cy="193784"/>
          </a:xfrm>
          <a:prstGeom prst="rect">
            <a:avLst/>
          </a:prstGeom>
        </p:spPr>
      </p:pic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F86754E1-7849-EE20-EAE7-00F6CD33A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5648" y="108090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Click to change mask text styles</a:t>
            </a:r>
          </a:p>
          <a:p>
            <a:pPr lvl="1"/>
            <a:r>
              <a:rPr lang="fr-FR"/>
              <a:t> 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14" name="Espace réservé du pied de page 5">
            <a:extLst>
              <a:ext uri="{FF2B5EF4-FFF2-40B4-BE49-F238E27FC236}">
                <a16:creationId xmlns:a16="http://schemas.microsoft.com/office/drawing/2014/main" id="{34FBB3FC-29B2-6A4C-293C-59C3659D7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8485" y="6399681"/>
            <a:ext cx="5880631" cy="365125"/>
          </a:xfrm>
          <a:prstGeom prst="rect">
            <a:avLst/>
          </a:prstGeom>
        </p:spPr>
        <p:txBody>
          <a:bodyPr anchor="ctr"/>
          <a:lstStyle>
            <a:lvl1pPr>
              <a:defRPr sz="800"/>
            </a:lvl1pPr>
          </a:lstStyle>
          <a:p>
            <a:r>
              <a:rPr lang="fr-FR" dirty="0"/>
              <a:t>PRESENTATION TITLE I DATE - CHANGE IN INSERT &gt;&gt; HEADER AND FOOTER</a:t>
            </a:r>
          </a:p>
        </p:txBody>
      </p:sp>
      <p:sp>
        <p:nvSpPr>
          <p:cNvPr id="16" name="Espace réservé du titre 1">
            <a:extLst>
              <a:ext uri="{FF2B5EF4-FFF2-40B4-BE49-F238E27FC236}">
                <a16:creationId xmlns:a16="http://schemas.microsoft.com/office/drawing/2014/main" id="{B2107BEF-3A7E-231A-F042-40A27E0AD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648" y="426514"/>
            <a:ext cx="5204367" cy="5633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Change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5B9523-AD0C-E41B-CFBD-A499F1BED0D2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3901250" y="6642100"/>
            <a:ext cx="4424362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 dirty="0">
                <a:solidFill>
                  <a:srgbClr val="29C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C2 - COLAS GROUP INTERNAL: Employees and partners who need to know.</a:t>
            </a:r>
          </a:p>
        </p:txBody>
      </p:sp>
    </p:spTree>
    <p:extLst>
      <p:ext uri="{BB962C8B-B14F-4D97-AF65-F5344CB8AC3E}">
        <p14:creationId xmlns:p14="http://schemas.microsoft.com/office/powerpoint/2010/main" val="766827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40" r:id="rId19"/>
    <p:sldLayoutId id="2147483741" r:id="rId20"/>
    <p:sldLayoutId id="2147483742" r:id="rId21"/>
    <p:sldLayoutId id="2147483743" r:id="rId22"/>
    <p:sldLayoutId id="2147483744" r:id="rId23"/>
    <p:sldLayoutId id="2147483745" r:id="rId24"/>
    <p:sldLayoutId id="2147483746" r:id="rId25"/>
    <p:sldLayoutId id="2147483747" r:id="rId26"/>
    <p:sldLayoutId id="2147483748" r:id="rId27"/>
    <p:sldLayoutId id="2147483749" r:id="rId28"/>
    <p:sldLayoutId id="2147483750" r:id="rId2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b="1" kern="1200" cap="all" baseline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600" b="1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Blip>
          <a:blip r:embed="rId32"/>
        </a:buBlip>
        <a:defRPr sz="2000" b="1" kern="1200">
          <a:solidFill>
            <a:schemeClr val="tx2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Blip>
          <a:blip r:embed="rId32"/>
        </a:buBlip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Blip>
          <a:blip r:embed="rId32"/>
        </a:buBlip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Blip>
          <a:blip r:embed="rId32"/>
        </a:buBlip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hyperlink" Target="https://hcm-eu10.hr.cloud.sap/sf/home?bplte_company=speig" TargetMode="External"/><Relationship Id="rId2" Type="http://schemas.openxmlformats.org/officeDocument/2006/relationships/hyperlink" Target="https://www.colasusa.com/wp-content/uploads/2024/10/USA_ColasWay_PMGM_The-Performance-Review-for-Manager_Sept20241-1.pdf" TargetMode="Externa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hyperlink" Target="https://www.colasusa.com/wp-content/uploads/2024/10/USA-ColasWay_PMGM_The-Performance-Review-for-Employee_Oct2024.pd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7.xml"/><Relationship Id="rId1" Type="http://schemas.openxmlformats.org/officeDocument/2006/relationships/video" Target="https://colase4.sharepoint.com/sites/HRProceduresBestPractices-2024PMToolKit/_layouts/15/stream.aspx?id=/sites/HRProceduresBestPractices-2024PMToolKit/Documents%20partages/2024%20PM%20GM%20Program%20Tool%20Kit/Videos/ColasWay_PMGM_Process%20Video%20Performance%20Review_EN_2024.mp4&amp;referrer=StreamWebApp.Web&amp;referrerScenario=AddressBarCopied.view.2b394ba0-6bf8-47d4-8eac-e4a09dfe403c" TargetMode="External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7.xml"/><Relationship Id="rId1" Type="http://schemas.openxmlformats.org/officeDocument/2006/relationships/video" Target="https://colase4.sharepoint.com/sites/HRProceduresBestPractices-2024PMToolKit/_layouts/15/stream.aspx?id=/sites/HRProceduresBestPractices-2024PMToolKit/Documents%20partages/2024%20PM%20GM%20Program%20Tool%20Kit/Videos/ColasWay_PMGM_Tutorial%20Video_The%20Performance%20Review%20for%20Employees%202024_EN.mp4&amp;referrer=StreamWebApp.Web&amp;referrerScenario=AddressBarCopied.view.436f0b94-f3a8-4c30-a7c7-4c45bd58e740" TargetMode="External"/><Relationship Id="rId4" Type="http://schemas.openxmlformats.org/officeDocument/2006/relationships/image" Target="../media/image3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sv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6" Type="http://schemas.openxmlformats.org/officeDocument/2006/relationships/image" Target="../media/image49.sv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7.svg"/><Relationship Id="rId9" Type="http://schemas.openxmlformats.org/officeDocument/2006/relationships/image" Target="../media/image42.png"/><Relationship Id="rId14" Type="http://schemas.openxmlformats.org/officeDocument/2006/relationships/image" Target="../media/image47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svg"/><Relationship Id="rId3" Type="http://schemas.openxmlformats.org/officeDocument/2006/relationships/image" Target="../media/image51.png"/><Relationship Id="rId7" Type="http://schemas.openxmlformats.org/officeDocument/2006/relationships/image" Target="../media/image55.svg"/><Relationship Id="rId12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4.png"/><Relationship Id="rId11" Type="http://schemas.openxmlformats.org/officeDocument/2006/relationships/image" Target="../media/image59.sv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6F4ED-EF62-FBC5-F2D9-0F0AC9EE8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66E7BC3D-2D30-80FC-ABC7-36ECA740D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382" y="3741499"/>
            <a:ext cx="2007897" cy="1445848"/>
          </a:xfrm>
          <a:prstGeom prst="rect">
            <a:avLst/>
          </a:prstGeo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BBA5FEB-0305-9731-0208-99475985E52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t="11945" b="11945"/>
          <a:stretch/>
        </p:blipFill>
        <p:spPr>
          <a:xfrm>
            <a:off x="-35836" y="0"/>
            <a:ext cx="12227836" cy="4427678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10A181-8364-7836-66C3-06ABB0BBF4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5819" y="975843"/>
            <a:ext cx="6565645" cy="42666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Completing Your Self-Evaluation in ColasWay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87CC98A-25C9-E1E2-C023-1B91AB730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39" y="223873"/>
            <a:ext cx="11001247" cy="924335"/>
          </a:xfrm>
        </p:spPr>
        <p:txBody>
          <a:bodyPr>
            <a:noAutofit/>
          </a:bodyPr>
          <a:lstStyle/>
          <a:p>
            <a:r>
              <a:rPr lang="en-US" sz="4000" dirty="0">
                <a:cs typeface="Arial"/>
              </a:rPr>
              <a:t>2024 Performance management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85713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5F70B3-F8A1-031B-AB65-7F2A0D9353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05D4-E855-A849-9B86-DAC375F05519}" type="slidenum">
              <a:rPr lang="fr-FR" smtClean="0"/>
              <a:pPr/>
              <a:t>10</a:t>
            </a:fld>
            <a:r>
              <a:rPr lang="fr-FR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CF6B7A-2E68-5A4F-8490-4F19244514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Set smart goals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42EDD6-9FFC-21FF-1344-6FE6953F0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20" y="359402"/>
            <a:ext cx="6533425" cy="563387"/>
          </a:xfrm>
        </p:spPr>
        <p:txBody>
          <a:bodyPr>
            <a:normAutofit/>
          </a:bodyPr>
          <a:lstStyle/>
          <a:p>
            <a:r>
              <a:rPr lang="en-US" dirty="0"/>
              <a:t>Performance review: pro tips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71B4BE-33E4-E6FC-7008-4D634D089778}"/>
              </a:ext>
            </a:extLst>
          </p:cNvPr>
          <p:cNvSpPr/>
          <p:nvPr/>
        </p:nvSpPr>
        <p:spPr>
          <a:xfrm>
            <a:off x="711200" y="6004560"/>
            <a:ext cx="1615440" cy="782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9" name="Content Placeholder 6" descr="A diagram of a company's process">
            <a:extLst>
              <a:ext uri="{FF2B5EF4-FFF2-40B4-BE49-F238E27FC236}">
                <a16:creationId xmlns:a16="http://schemas.microsoft.com/office/drawing/2014/main" id="{ECCE8327-592D-5700-8723-7F00F81C0E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31" y="1819071"/>
            <a:ext cx="9583286" cy="4312477"/>
          </a:xfrm>
          <a:prstGeom prst="rect">
            <a:avLst/>
          </a:prstGeom>
          <a:ln>
            <a:solidFill>
              <a:srgbClr val="CBC3B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9AB06E6-4C54-BC5D-39A4-979C78B8530D}"/>
              </a:ext>
            </a:extLst>
          </p:cNvPr>
          <p:cNvSpPr/>
          <p:nvPr/>
        </p:nvSpPr>
        <p:spPr>
          <a:xfrm>
            <a:off x="7914969" y="117986"/>
            <a:ext cx="2949676" cy="143550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 Tip: Add at least one performance goal for 2025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EAB0EA2-ADB2-D378-BD17-1AD990677670}"/>
              </a:ext>
            </a:extLst>
          </p:cNvPr>
          <p:cNvSpPr/>
          <p:nvPr/>
        </p:nvSpPr>
        <p:spPr>
          <a:xfrm>
            <a:off x="9901085" y="5422491"/>
            <a:ext cx="2290915" cy="131752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 Tip: Be on the lookout for SMART goals training early 2025</a:t>
            </a:r>
          </a:p>
        </p:txBody>
      </p:sp>
    </p:spTree>
    <p:extLst>
      <p:ext uri="{BB962C8B-B14F-4D97-AF65-F5344CB8AC3E}">
        <p14:creationId xmlns:p14="http://schemas.microsoft.com/office/powerpoint/2010/main" val="3897224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5F70B3-F8A1-031B-AB65-7F2A0D9353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05D4-E855-A849-9B86-DAC375F05519}" type="slidenum">
              <a:rPr lang="fr-FR" smtClean="0"/>
              <a:pPr/>
              <a:t>11</a:t>
            </a:fld>
            <a:r>
              <a:rPr lang="fr-FR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CF6B7A-2E68-5A4F-8490-4F19244514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Set smart goals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42EDD6-9FFC-21FF-1344-6FE6953F0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20" y="359402"/>
            <a:ext cx="6533425" cy="563387"/>
          </a:xfrm>
        </p:spPr>
        <p:txBody>
          <a:bodyPr>
            <a:normAutofit/>
          </a:bodyPr>
          <a:lstStyle/>
          <a:p>
            <a:r>
              <a:rPr lang="en-US" dirty="0"/>
              <a:t>Performance review: pro tips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71B4BE-33E4-E6FC-7008-4D634D089778}"/>
              </a:ext>
            </a:extLst>
          </p:cNvPr>
          <p:cNvSpPr/>
          <p:nvPr/>
        </p:nvSpPr>
        <p:spPr>
          <a:xfrm>
            <a:off x="711200" y="6004560"/>
            <a:ext cx="1615440" cy="782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9AB06E6-4C54-BC5D-39A4-979C78B8530D}"/>
              </a:ext>
            </a:extLst>
          </p:cNvPr>
          <p:cNvSpPr/>
          <p:nvPr/>
        </p:nvSpPr>
        <p:spPr>
          <a:xfrm>
            <a:off x="4551604" y="1359256"/>
            <a:ext cx="2949676" cy="189762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Every time you exit out of the performance review, you must click: </a:t>
            </a:r>
          </a:p>
          <a:p>
            <a:pPr algn="ctr"/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Save and Close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DB8A2BDE-4E92-45B4-210C-52141B1FBDDA}"/>
              </a:ext>
            </a:extLst>
          </p:cNvPr>
          <p:cNvSpPr/>
          <p:nvPr/>
        </p:nvSpPr>
        <p:spPr>
          <a:xfrm>
            <a:off x="5613382" y="3512102"/>
            <a:ext cx="796413" cy="1376517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C0B3A79-3C96-68C9-69CB-9E622F9C6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9530" y="4942845"/>
            <a:ext cx="3901778" cy="110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158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5F70B3-F8A1-031B-AB65-7F2A0D9353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05D4-E855-A849-9B86-DAC375F05519}" type="slidenum">
              <a:rPr lang="fr-FR" smtClean="0"/>
              <a:pPr/>
              <a:t>12</a:t>
            </a:fld>
            <a:r>
              <a:rPr lang="fr-FR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CF6B7A-2E68-5A4F-8490-4F19244514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42EDD6-9FFC-21FF-1344-6FE6953F0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20" y="359402"/>
            <a:ext cx="8765348" cy="563387"/>
          </a:xfrm>
        </p:spPr>
        <p:txBody>
          <a:bodyPr>
            <a:normAutofit/>
          </a:bodyPr>
          <a:lstStyle/>
          <a:p>
            <a:r>
              <a:rPr lang="en-US" dirty="0"/>
              <a:t>Performance review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71B4BE-33E4-E6FC-7008-4D634D089778}"/>
              </a:ext>
            </a:extLst>
          </p:cNvPr>
          <p:cNvSpPr/>
          <p:nvPr/>
        </p:nvSpPr>
        <p:spPr>
          <a:xfrm>
            <a:off x="711200" y="6004560"/>
            <a:ext cx="1615440" cy="782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692A1DA4-F7D2-89CC-569A-CCABE3862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2170" y="2581964"/>
            <a:ext cx="2634347" cy="1163868"/>
          </a:xfrm>
          <a:prstGeom prst="rect">
            <a:avLst/>
          </a:prstGeom>
        </p:spPr>
      </p:pic>
      <p:pic>
        <p:nvPicPr>
          <p:cNvPr id="9" name="Picture 8">
            <a:hlinkClick r:id="rId4"/>
            <a:extLst>
              <a:ext uri="{FF2B5EF4-FFF2-40B4-BE49-F238E27FC236}">
                <a16:creationId xmlns:a16="http://schemas.microsoft.com/office/drawing/2014/main" id="{540BA5A7-53EE-E738-50BC-CF7BDF414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0898" y="2532919"/>
            <a:ext cx="2599163" cy="11344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EBE337-FC34-ADEB-D3BE-391EE53F6F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7047" y="1846490"/>
            <a:ext cx="2608317" cy="21974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73BE71B-12F1-2D5B-E646-7F6682A79932}"/>
              </a:ext>
            </a:extLst>
          </p:cNvPr>
          <p:cNvSpPr txBox="1"/>
          <p:nvPr/>
        </p:nvSpPr>
        <p:spPr>
          <a:xfrm>
            <a:off x="1595336" y="4299625"/>
            <a:ext cx="1682885" cy="379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Your HR Team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E8C9F8-0F11-4E90-8C81-0CBCAA7C9685}"/>
              </a:ext>
            </a:extLst>
          </p:cNvPr>
          <p:cNvSpPr txBox="1"/>
          <p:nvPr/>
        </p:nvSpPr>
        <p:spPr>
          <a:xfrm>
            <a:off x="6942307" y="4286656"/>
            <a:ext cx="2474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7"/>
              </a:rPr>
              <a:t>ColasWay Homepage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62228C-0C88-93A2-CFA1-491EAA5BB738}"/>
              </a:ext>
            </a:extLst>
          </p:cNvPr>
          <p:cNvSpPr txBox="1"/>
          <p:nvPr/>
        </p:nvSpPr>
        <p:spPr>
          <a:xfrm>
            <a:off x="3281464" y="5188084"/>
            <a:ext cx="6514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Coming soon!!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Simon Says Performance Management Page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Regional Office Drop-In Schedule</a:t>
            </a:r>
          </a:p>
        </p:txBody>
      </p:sp>
    </p:spTree>
    <p:extLst>
      <p:ext uri="{BB962C8B-B14F-4D97-AF65-F5344CB8AC3E}">
        <p14:creationId xmlns:p14="http://schemas.microsoft.com/office/powerpoint/2010/main" val="367136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4F3F1E-7359-8C83-4D44-FBAA638D8B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05D4-E855-A849-9B86-DAC375F05519}" type="slidenum">
              <a:rPr lang="fr-FR" smtClean="0"/>
              <a:pPr/>
              <a:t>13</a:t>
            </a:fld>
            <a:r>
              <a:rPr lang="fr-FR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D0BD9-F73B-EAD7-7B41-D3A5F7DDD4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Video: overview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68D882-7C38-31BE-ECAC-1708B386F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20" y="359402"/>
            <a:ext cx="7355258" cy="563387"/>
          </a:xfrm>
        </p:spPr>
        <p:txBody>
          <a:bodyPr>
            <a:normAutofit/>
          </a:bodyPr>
          <a:lstStyle/>
          <a:p>
            <a:r>
              <a:rPr lang="en-US" dirty="0"/>
              <a:t>Performance Review Process</a:t>
            </a:r>
          </a:p>
        </p:txBody>
      </p:sp>
      <p:pic>
        <p:nvPicPr>
          <p:cNvPr id="6" name="Online Media 5" title="ColasWay_PMGM_Process Video Performance Review_EN_2024.mp4">
            <a:hlinkClick r:id="" action="ppaction://media"/>
            <a:extLst>
              <a:ext uri="{FF2B5EF4-FFF2-40B4-BE49-F238E27FC236}">
                <a16:creationId xmlns:a16="http://schemas.microsoft.com/office/drawing/2014/main" id="{F412E525-D271-2029-6DE7-B1C283F0911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52546" y="1784194"/>
            <a:ext cx="7929756" cy="44604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692B2F1-5FE9-2265-0E44-E226E2E31607}"/>
              </a:ext>
            </a:extLst>
          </p:cNvPr>
          <p:cNvSpPr/>
          <p:nvPr/>
        </p:nvSpPr>
        <p:spPr>
          <a:xfrm>
            <a:off x="711200" y="6004560"/>
            <a:ext cx="1615440" cy="782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08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5F70B3-F8A1-031B-AB65-7F2A0D9353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05D4-E855-A849-9B86-DAC375F05519}" type="slidenum">
              <a:rPr lang="fr-FR" smtClean="0"/>
              <a:pPr/>
              <a:t>2</a:t>
            </a:fld>
            <a:r>
              <a:rPr lang="fr-FR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CF6B7A-2E68-5A4F-8490-4F19244514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42EDD6-9FFC-21FF-1344-6FE6953F0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20" y="359402"/>
            <a:ext cx="6759567" cy="563387"/>
          </a:xfrm>
        </p:spPr>
        <p:txBody>
          <a:bodyPr>
            <a:normAutofit/>
          </a:bodyPr>
          <a:lstStyle/>
          <a:p>
            <a:r>
              <a:rPr lang="en-US" dirty="0"/>
              <a:t>Performance review process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71B4BE-33E4-E6FC-7008-4D634D089778}"/>
              </a:ext>
            </a:extLst>
          </p:cNvPr>
          <p:cNvSpPr/>
          <p:nvPr/>
        </p:nvSpPr>
        <p:spPr>
          <a:xfrm>
            <a:off x="711200" y="6004560"/>
            <a:ext cx="1615440" cy="782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EE510A5-56D0-0600-C864-32CC8F63F4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863657"/>
              </p:ext>
            </p:extLst>
          </p:nvPr>
        </p:nvGraphicFramePr>
        <p:xfrm>
          <a:off x="698089" y="1978195"/>
          <a:ext cx="10569677" cy="34755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6714">
                  <a:extLst>
                    <a:ext uri="{9D8B030D-6E8A-4147-A177-3AD203B41FA5}">
                      <a16:colId xmlns:a16="http://schemas.microsoft.com/office/drawing/2014/main" val="4007655619"/>
                    </a:ext>
                  </a:extLst>
                </a:gridCol>
                <a:gridCol w="8292963">
                  <a:extLst>
                    <a:ext uri="{9D8B030D-6E8A-4147-A177-3AD203B41FA5}">
                      <a16:colId xmlns:a16="http://schemas.microsoft.com/office/drawing/2014/main" val="3353086929"/>
                    </a:ext>
                  </a:extLst>
                </a:gridCol>
              </a:tblGrid>
              <a:tr h="49399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5"/>
                          </a:solidFill>
                        </a:rPr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5"/>
                          </a:solidFill>
                        </a:rPr>
                        <a:t>Deliverable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6340787"/>
                  </a:ext>
                </a:extLst>
              </a:tr>
              <a:tr h="78229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October 15 – November 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accent4"/>
                          </a:solidFill>
                        </a:rPr>
                        <a:t>Preparation (Step 1) – employees complete self-assessments and supervisors complete supervisor assessments; employees submit self-assessments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2249472"/>
                  </a:ext>
                </a:extLst>
              </a:tr>
              <a:tr h="85264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November 15 – December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kern="1200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Supervisor reviews performance evaluation with functional manager (calibration)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9959820"/>
                  </a:ext>
                </a:extLst>
              </a:tr>
              <a:tr h="85264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December 1 – December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accent4"/>
                          </a:solidFill>
                        </a:rPr>
                        <a:t>Supervisor schedules and conducts 1:1 meeting with employee (Step 2) Following 1:1 meeting, employee completes acknowledgment (Step 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1469925"/>
                  </a:ext>
                </a:extLst>
              </a:tr>
              <a:tr h="49399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December 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accent4"/>
                          </a:solidFill>
                        </a:rPr>
                        <a:t>All assigned evaluations are completed (Step 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269345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72BEEF2-D307-F703-9DBD-EDAB9AB98D97}"/>
              </a:ext>
            </a:extLst>
          </p:cNvPr>
          <p:cNvSpPr txBox="1"/>
          <p:nvPr/>
        </p:nvSpPr>
        <p:spPr>
          <a:xfrm>
            <a:off x="1040859" y="5943600"/>
            <a:ext cx="10136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*Reminder: Performance evaluations for </a:t>
            </a:r>
            <a:r>
              <a:rPr lang="en-US" sz="1400" b="1" dirty="0">
                <a:solidFill>
                  <a:schemeClr val="tx2"/>
                </a:solidFill>
              </a:rPr>
              <a:t>hourly field operations employees </a:t>
            </a:r>
            <a:r>
              <a:rPr lang="en-US" sz="1400" dirty="0">
                <a:solidFill>
                  <a:schemeClr val="tx2"/>
                </a:solidFill>
              </a:rPr>
              <a:t>are due by </a:t>
            </a:r>
            <a:r>
              <a:rPr lang="en-US" sz="1400" b="1" dirty="0">
                <a:solidFill>
                  <a:schemeClr val="tx2"/>
                </a:solidFill>
              </a:rPr>
              <a:t>November 30 OR prior to their seasonal layoff effective date</a:t>
            </a:r>
          </a:p>
        </p:txBody>
      </p:sp>
    </p:spTree>
    <p:extLst>
      <p:ext uri="{BB962C8B-B14F-4D97-AF65-F5344CB8AC3E}">
        <p14:creationId xmlns:p14="http://schemas.microsoft.com/office/powerpoint/2010/main" val="1178100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4F3F1E-7359-8C83-4D44-FBAA638D8B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05D4-E855-A849-9B86-DAC375F05519}" type="slidenum">
              <a:rPr lang="fr-FR" smtClean="0"/>
              <a:pPr/>
              <a:t>3</a:t>
            </a:fld>
            <a:r>
              <a:rPr lang="fr-FR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D0BD9-F73B-EAD7-7B41-D3A5F7DDD4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Goals and expectations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68D882-7C38-31BE-ECAC-1708B386F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20" y="359402"/>
            <a:ext cx="7355258" cy="563387"/>
          </a:xfrm>
        </p:spPr>
        <p:txBody>
          <a:bodyPr>
            <a:normAutofit/>
          </a:bodyPr>
          <a:lstStyle/>
          <a:p>
            <a:r>
              <a:rPr lang="en-US" dirty="0"/>
              <a:t>Performance Review process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92B2F1-5FE9-2265-0E44-E226E2E31607}"/>
              </a:ext>
            </a:extLst>
          </p:cNvPr>
          <p:cNvSpPr/>
          <p:nvPr/>
        </p:nvSpPr>
        <p:spPr>
          <a:xfrm>
            <a:off x="711200" y="6004560"/>
            <a:ext cx="1615440" cy="782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8" name="ZoneTexte 2">
            <a:extLst>
              <a:ext uri="{FF2B5EF4-FFF2-40B4-BE49-F238E27FC236}">
                <a16:creationId xmlns:a16="http://schemas.microsoft.com/office/drawing/2014/main" id="{CBDBC90A-FEC2-76DB-A977-B14070A1B3F6}"/>
              </a:ext>
            </a:extLst>
          </p:cNvPr>
          <p:cNvSpPr txBox="1"/>
          <p:nvPr/>
        </p:nvSpPr>
        <p:spPr>
          <a:xfrm>
            <a:off x="1072216" y="1613257"/>
            <a:ext cx="9968811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324000" rIns="72000" rtlCol="0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cs typeface="Calibri Light" panose="020F0302020204030204" pitchFamily="34" charset="0"/>
              </a:rPr>
              <a:t>The Performance Review is an opportunity to </a:t>
            </a:r>
            <a:r>
              <a:rPr lang="en-US" sz="1600" b="1" dirty="0">
                <a:solidFill>
                  <a:schemeClr val="accent4"/>
                </a:solidFill>
                <a:cs typeface="Calibri Light" panose="020F0302020204030204" pitchFamily="34" charset="0"/>
              </a:rPr>
              <a:t>reflect</a:t>
            </a:r>
            <a:r>
              <a:rPr lang="en-US" sz="1600" dirty="0">
                <a:solidFill>
                  <a:schemeClr val="accent4"/>
                </a:solidFill>
                <a:cs typeface="Calibri Light" panose="020F0302020204030204" pitchFamily="34" charset="0"/>
              </a:rPr>
              <a:t> on performance and achievements, </a:t>
            </a:r>
            <a:r>
              <a:rPr lang="en-US" sz="1600" b="1" dirty="0">
                <a:solidFill>
                  <a:schemeClr val="accent4"/>
                </a:solidFill>
                <a:cs typeface="Calibri Light" panose="020F0302020204030204" pitchFamily="34" charset="0"/>
              </a:rPr>
              <a:t>communicate</a:t>
            </a:r>
            <a:r>
              <a:rPr lang="en-US" sz="1600" dirty="0">
                <a:solidFill>
                  <a:schemeClr val="accent4"/>
                </a:solidFill>
                <a:cs typeface="Calibri Light" panose="020F0302020204030204" pitchFamily="34" charset="0"/>
              </a:rPr>
              <a:t> expectations, </a:t>
            </a:r>
            <a:r>
              <a:rPr lang="en-US" sz="1600" b="1" dirty="0">
                <a:solidFill>
                  <a:schemeClr val="accent4"/>
                </a:solidFill>
                <a:cs typeface="Calibri Light" panose="020F0302020204030204" pitchFamily="34" charset="0"/>
              </a:rPr>
              <a:t>increase</a:t>
            </a:r>
            <a:r>
              <a:rPr lang="en-US" sz="1600" dirty="0">
                <a:solidFill>
                  <a:schemeClr val="accent4"/>
                </a:solidFill>
                <a:cs typeface="Calibri Light" panose="020F0302020204030204" pitchFamily="34" charset="0"/>
              </a:rPr>
              <a:t> employee engagement, </a:t>
            </a:r>
            <a:r>
              <a:rPr lang="en-US" sz="1600" b="1" dirty="0">
                <a:solidFill>
                  <a:schemeClr val="accent4"/>
                </a:solidFill>
                <a:cs typeface="Calibri Light" panose="020F0302020204030204" pitchFamily="34" charset="0"/>
              </a:rPr>
              <a:t>course-correct</a:t>
            </a:r>
            <a:r>
              <a:rPr lang="en-US" sz="1600" dirty="0">
                <a:solidFill>
                  <a:schemeClr val="accent4"/>
                </a:solidFill>
                <a:cs typeface="Calibri Light" panose="020F0302020204030204" pitchFamily="34" charset="0"/>
              </a:rPr>
              <a:t> and find solutions to any issues, and </a:t>
            </a:r>
            <a:r>
              <a:rPr lang="en-US" sz="1600" b="1" dirty="0">
                <a:solidFill>
                  <a:schemeClr val="accent4"/>
                </a:solidFill>
                <a:cs typeface="Calibri Light" panose="020F0302020204030204" pitchFamily="34" charset="0"/>
              </a:rPr>
              <a:t>set goals </a:t>
            </a:r>
            <a:r>
              <a:rPr lang="en-US" sz="1600" dirty="0">
                <a:solidFill>
                  <a:schemeClr val="accent4"/>
                </a:solidFill>
                <a:cs typeface="Calibri Light" panose="020F0302020204030204" pitchFamily="34" charset="0"/>
              </a:rPr>
              <a:t>and </a:t>
            </a:r>
            <a:r>
              <a:rPr lang="en-US" sz="1600" b="1" dirty="0">
                <a:solidFill>
                  <a:schemeClr val="accent4"/>
                </a:solidFill>
                <a:cs typeface="Calibri Light" panose="020F0302020204030204" pitchFamily="34" charset="0"/>
              </a:rPr>
              <a:t>identify development </a:t>
            </a:r>
            <a:r>
              <a:rPr lang="en-US" sz="1600" dirty="0">
                <a:solidFill>
                  <a:schemeClr val="accent4"/>
                </a:solidFill>
                <a:cs typeface="Calibri Light" panose="020F0302020204030204" pitchFamily="34" charset="0"/>
              </a:rPr>
              <a:t>goals for the next year. 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cs typeface="Calibri Light" panose="020F0302020204030204" pitchFamily="34" charset="0"/>
            </a:endParaRPr>
          </a:p>
        </p:txBody>
      </p:sp>
      <p:grpSp>
        <p:nvGrpSpPr>
          <p:cNvPr id="19" name="Group 447">
            <a:extLst>
              <a:ext uri="{FF2B5EF4-FFF2-40B4-BE49-F238E27FC236}">
                <a16:creationId xmlns:a16="http://schemas.microsoft.com/office/drawing/2014/main" id="{535473FC-8CCC-FDE1-AAA9-77BF242D8E4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49965" y="1733645"/>
            <a:ext cx="583946" cy="561624"/>
            <a:chOff x="5601" y="1820"/>
            <a:chExt cx="340" cy="340"/>
          </a:xfrm>
          <a:solidFill>
            <a:srgbClr val="0C92A9"/>
          </a:solidFill>
        </p:grpSpPr>
        <p:sp>
          <p:nvSpPr>
            <p:cNvPr id="20" name="Freeform 448">
              <a:extLst>
                <a:ext uri="{FF2B5EF4-FFF2-40B4-BE49-F238E27FC236}">
                  <a16:creationId xmlns:a16="http://schemas.microsoft.com/office/drawing/2014/main" id="{7DEB4546-6B90-7637-029A-FE191AC0C3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79" y="1948"/>
              <a:ext cx="182" cy="85"/>
            </a:xfrm>
            <a:custGeom>
              <a:avLst/>
              <a:gdLst>
                <a:gd name="T0" fmla="*/ 131 w 275"/>
                <a:gd name="T1" fmla="*/ 43 h 128"/>
                <a:gd name="T2" fmla="*/ 122 w 275"/>
                <a:gd name="T3" fmla="*/ 37 h 128"/>
                <a:gd name="T4" fmla="*/ 64 w 275"/>
                <a:gd name="T5" fmla="*/ 0 h 128"/>
                <a:gd name="T6" fmla="*/ 0 w 275"/>
                <a:gd name="T7" fmla="*/ 64 h 128"/>
                <a:gd name="T8" fmla="*/ 64 w 275"/>
                <a:gd name="T9" fmla="*/ 128 h 128"/>
                <a:gd name="T10" fmla="*/ 122 w 275"/>
                <a:gd name="T11" fmla="*/ 92 h 128"/>
                <a:gd name="T12" fmla="*/ 131 w 275"/>
                <a:gd name="T13" fmla="*/ 86 h 128"/>
                <a:gd name="T14" fmla="*/ 177 w 275"/>
                <a:gd name="T15" fmla="*/ 86 h 128"/>
                <a:gd name="T16" fmla="*/ 195 w 275"/>
                <a:gd name="T17" fmla="*/ 67 h 128"/>
                <a:gd name="T18" fmla="*/ 210 w 275"/>
                <a:gd name="T19" fmla="*/ 67 h 128"/>
                <a:gd name="T20" fmla="*/ 224 w 275"/>
                <a:gd name="T21" fmla="*/ 81 h 128"/>
                <a:gd name="T22" fmla="*/ 238 w 275"/>
                <a:gd name="T23" fmla="*/ 67 h 128"/>
                <a:gd name="T24" fmla="*/ 253 w 275"/>
                <a:gd name="T25" fmla="*/ 67 h 128"/>
                <a:gd name="T26" fmla="*/ 265 w 275"/>
                <a:gd name="T27" fmla="*/ 79 h 128"/>
                <a:gd name="T28" fmla="*/ 275 w 275"/>
                <a:gd name="T29" fmla="*/ 64 h 128"/>
                <a:gd name="T30" fmla="*/ 261 w 275"/>
                <a:gd name="T31" fmla="*/ 43 h 128"/>
                <a:gd name="T32" fmla="*/ 131 w 275"/>
                <a:gd name="T33" fmla="*/ 43 h 128"/>
                <a:gd name="T34" fmla="*/ 53 w 275"/>
                <a:gd name="T35" fmla="*/ 85 h 128"/>
                <a:gd name="T36" fmla="*/ 32 w 275"/>
                <a:gd name="T37" fmla="*/ 64 h 128"/>
                <a:gd name="T38" fmla="*/ 53 w 275"/>
                <a:gd name="T39" fmla="*/ 43 h 128"/>
                <a:gd name="T40" fmla="*/ 75 w 275"/>
                <a:gd name="T41" fmla="*/ 64 h 128"/>
                <a:gd name="T42" fmla="*/ 53 w 275"/>
                <a:gd name="T43" fmla="*/ 8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5" h="128">
                  <a:moveTo>
                    <a:pt x="131" y="43"/>
                  </a:moveTo>
                  <a:cubicBezTo>
                    <a:pt x="127" y="43"/>
                    <a:pt x="124" y="41"/>
                    <a:pt x="122" y="37"/>
                  </a:cubicBezTo>
                  <a:cubicBezTo>
                    <a:pt x="111" y="15"/>
                    <a:pt x="89" y="0"/>
                    <a:pt x="64" y="0"/>
                  </a:cubicBezTo>
                  <a:cubicBezTo>
                    <a:pt x="29" y="0"/>
                    <a:pt x="0" y="29"/>
                    <a:pt x="0" y="64"/>
                  </a:cubicBezTo>
                  <a:cubicBezTo>
                    <a:pt x="0" y="99"/>
                    <a:pt x="29" y="128"/>
                    <a:pt x="64" y="128"/>
                  </a:cubicBezTo>
                  <a:cubicBezTo>
                    <a:pt x="89" y="128"/>
                    <a:pt x="111" y="114"/>
                    <a:pt x="122" y="92"/>
                  </a:cubicBezTo>
                  <a:cubicBezTo>
                    <a:pt x="124" y="88"/>
                    <a:pt x="127" y="86"/>
                    <a:pt x="131" y="86"/>
                  </a:cubicBezTo>
                  <a:cubicBezTo>
                    <a:pt x="177" y="86"/>
                    <a:pt x="177" y="86"/>
                    <a:pt x="177" y="86"/>
                  </a:cubicBezTo>
                  <a:cubicBezTo>
                    <a:pt x="195" y="67"/>
                    <a:pt x="195" y="67"/>
                    <a:pt x="195" y="67"/>
                  </a:cubicBezTo>
                  <a:cubicBezTo>
                    <a:pt x="199" y="63"/>
                    <a:pt x="206" y="63"/>
                    <a:pt x="210" y="67"/>
                  </a:cubicBezTo>
                  <a:cubicBezTo>
                    <a:pt x="224" y="81"/>
                    <a:pt x="224" y="81"/>
                    <a:pt x="224" y="81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42" y="63"/>
                    <a:pt x="249" y="63"/>
                    <a:pt x="253" y="67"/>
                  </a:cubicBezTo>
                  <a:cubicBezTo>
                    <a:pt x="265" y="79"/>
                    <a:pt x="265" y="79"/>
                    <a:pt x="265" y="79"/>
                  </a:cubicBezTo>
                  <a:cubicBezTo>
                    <a:pt x="275" y="64"/>
                    <a:pt x="275" y="64"/>
                    <a:pt x="275" y="64"/>
                  </a:cubicBezTo>
                  <a:cubicBezTo>
                    <a:pt x="261" y="43"/>
                    <a:pt x="261" y="43"/>
                    <a:pt x="261" y="43"/>
                  </a:cubicBezTo>
                  <a:lnTo>
                    <a:pt x="131" y="43"/>
                  </a:lnTo>
                  <a:close/>
                  <a:moveTo>
                    <a:pt x="53" y="85"/>
                  </a:moveTo>
                  <a:cubicBezTo>
                    <a:pt x="42" y="85"/>
                    <a:pt x="32" y="76"/>
                    <a:pt x="32" y="64"/>
                  </a:cubicBezTo>
                  <a:cubicBezTo>
                    <a:pt x="32" y="52"/>
                    <a:pt x="42" y="43"/>
                    <a:pt x="53" y="43"/>
                  </a:cubicBezTo>
                  <a:cubicBezTo>
                    <a:pt x="65" y="43"/>
                    <a:pt x="75" y="52"/>
                    <a:pt x="75" y="64"/>
                  </a:cubicBezTo>
                  <a:cubicBezTo>
                    <a:pt x="75" y="76"/>
                    <a:pt x="65" y="85"/>
                    <a:pt x="53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449">
              <a:extLst>
                <a:ext uri="{FF2B5EF4-FFF2-40B4-BE49-F238E27FC236}">
                  <a16:creationId xmlns:a16="http://schemas.microsoft.com/office/drawing/2014/main" id="{66AADA54-8DA0-EEA1-40B4-80474ED8D8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01" y="1820"/>
              <a:ext cx="340" cy="340"/>
            </a:xfrm>
            <a:custGeom>
              <a:avLst/>
              <a:gdLst>
                <a:gd name="T0" fmla="*/ 256 w 512"/>
                <a:gd name="T1" fmla="*/ 0 h 512"/>
                <a:gd name="T2" fmla="*/ 0 w 512"/>
                <a:gd name="T3" fmla="*/ 256 h 512"/>
                <a:gd name="T4" fmla="*/ 256 w 512"/>
                <a:gd name="T5" fmla="*/ 512 h 512"/>
                <a:gd name="T6" fmla="*/ 512 w 512"/>
                <a:gd name="T7" fmla="*/ 256 h 512"/>
                <a:gd name="T8" fmla="*/ 256 w 512"/>
                <a:gd name="T9" fmla="*/ 0 h 512"/>
                <a:gd name="T10" fmla="*/ 414 w 512"/>
                <a:gd name="T11" fmla="*/ 262 h 512"/>
                <a:gd name="T12" fmla="*/ 393 w 512"/>
                <a:gd name="T13" fmla="*/ 294 h 512"/>
                <a:gd name="T14" fmla="*/ 385 w 512"/>
                <a:gd name="T15" fmla="*/ 299 h 512"/>
                <a:gd name="T16" fmla="*/ 376 w 512"/>
                <a:gd name="T17" fmla="*/ 296 h 512"/>
                <a:gd name="T18" fmla="*/ 362 w 512"/>
                <a:gd name="T19" fmla="*/ 282 h 512"/>
                <a:gd name="T20" fmla="*/ 349 w 512"/>
                <a:gd name="T21" fmla="*/ 296 h 512"/>
                <a:gd name="T22" fmla="*/ 333 w 512"/>
                <a:gd name="T23" fmla="*/ 296 h 512"/>
                <a:gd name="T24" fmla="*/ 320 w 512"/>
                <a:gd name="T25" fmla="*/ 282 h 512"/>
                <a:gd name="T26" fmla="*/ 306 w 512"/>
                <a:gd name="T27" fmla="*/ 296 h 512"/>
                <a:gd name="T28" fmla="*/ 298 w 512"/>
                <a:gd name="T29" fmla="*/ 299 h 512"/>
                <a:gd name="T30" fmla="*/ 255 w 512"/>
                <a:gd name="T31" fmla="*/ 299 h 512"/>
                <a:gd name="T32" fmla="*/ 181 w 512"/>
                <a:gd name="T33" fmla="*/ 342 h 512"/>
                <a:gd name="T34" fmla="*/ 96 w 512"/>
                <a:gd name="T35" fmla="*/ 256 h 512"/>
                <a:gd name="T36" fmla="*/ 181 w 512"/>
                <a:gd name="T37" fmla="*/ 171 h 512"/>
                <a:gd name="T38" fmla="*/ 255 w 512"/>
                <a:gd name="T39" fmla="*/ 214 h 512"/>
                <a:gd name="T40" fmla="*/ 384 w 512"/>
                <a:gd name="T41" fmla="*/ 214 h 512"/>
                <a:gd name="T42" fmla="*/ 393 w 512"/>
                <a:gd name="T43" fmla="*/ 218 h 512"/>
                <a:gd name="T44" fmla="*/ 414 w 512"/>
                <a:gd name="T45" fmla="*/ 250 h 512"/>
                <a:gd name="T46" fmla="*/ 414 w 512"/>
                <a:gd name="T47" fmla="*/ 262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12" h="512">
                  <a:moveTo>
                    <a:pt x="256" y="0"/>
                  </a:moveTo>
                  <a:cubicBezTo>
                    <a:pt x="114" y="0"/>
                    <a:pt x="0" y="115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5"/>
                    <a:pt x="397" y="0"/>
                    <a:pt x="256" y="0"/>
                  </a:cubicBezTo>
                  <a:close/>
                  <a:moveTo>
                    <a:pt x="414" y="262"/>
                  </a:moveTo>
                  <a:cubicBezTo>
                    <a:pt x="393" y="294"/>
                    <a:pt x="393" y="294"/>
                    <a:pt x="393" y="294"/>
                  </a:cubicBezTo>
                  <a:cubicBezTo>
                    <a:pt x="391" y="297"/>
                    <a:pt x="388" y="298"/>
                    <a:pt x="385" y="299"/>
                  </a:cubicBezTo>
                  <a:cubicBezTo>
                    <a:pt x="381" y="299"/>
                    <a:pt x="378" y="298"/>
                    <a:pt x="376" y="296"/>
                  </a:cubicBezTo>
                  <a:cubicBezTo>
                    <a:pt x="362" y="282"/>
                    <a:pt x="362" y="282"/>
                    <a:pt x="362" y="282"/>
                  </a:cubicBezTo>
                  <a:cubicBezTo>
                    <a:pt x="349" y="296"/>
                    <a:pt x="349" y="296"/>
                    <a:pt x="349" y="296"/>
                  </a:cubicBezTo>
                  <a:cubicBezTo>
                    <a:pt x="344" y="300"/>
                    <a:pt x="338" y="300"/>
                    <a:pt x="333" y="296"/>
                  </a:cubicBezTo>
                  <a:cubicBezTo>
                    <a:pt x="320" y="282"/>
                    <a:pt x="320" y="282"/>
                    <a:pt x="320" y="282"/>
                  </a:cubicBezTo>
                  <a:cubicBezTo>
                    <a:pt x="306" y="296"/>
                    <a:pt x="306" y="296"/>
                    <a:pt x="306" y="296"/>
                  </a:cubicBezTo>
                  <a:cubicBezTo>
                    <a:pt x="304" y="298"/>
                    <a:pt x="301" y="299"/>
                    <a:pt x="298" y="299"/>
                  </a:cubicBezTo>
                  <a:cubicBezTo>
                    <a:pt x="255" y="299"/>
                    <a:pt x="255" y="299"/>
                    <a:pt x="255" y="299"/>
                  </a:cubicBezTo>
                  <a:cubicBezTo>
                    <a:pt x="240" y="325"/>
                    <a:pt x="211" y="342"/>
                    <a:pt x="181" y="342"/>
                  </a:cubicBezTo>
                  <a:cubicBezTo>
                    <a:pt x="134" y="342"/>
                    <a:pt x="96" y="303"/>
                    <a:pt x="96" y="256"/>
                  </a:cubicBezTo>
                  <a:cubicBezTo>
                    <a:pt x="96" y="209"/>
                    <a:pt x="134" y="171"/>
                    <a:pt x="181" y="171"/>
                  </a:cubicBezTo>
                  <a:cubicBezTo>
                    <a:pt x="211" y="171"/>
                    <a:pt x="240" y="187"/>
                    <a:pt x="255" y="214"/>
                  </a:cubicBezTo>
                  <a:cubicBezTo>
                    <a:pt x="384" y="214"/>
                    <a:pt x="384" y="214"/>
                    <a:pt x="384" y="214"/>
                  </a:cubicBezTo>
                  <a:cubicBezTo>
                    <a:pt x="387" y="214"/>
                    <a:pt x="391" y="215"/>
                    <a:pt x="393" y="218"/>
                  </a:cubicBezTo>
                  <a:cubicBezTo>
                    <a:pt x="414" y="250"/>
                    <a:pt x="414" y="250"/>
                    <a:pt x="414" y="250"/>
                  </a:cubicBezTo>
                  <a:cubicBezTo>
                    <a:pt x="416" y="254"/>
                    <a:pt x="416" y="258"/>
                    <a:pt x="414" y="2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Image 6" descr="Une image contenant texte, équipement électronique, ordinateur, afficher&#10;&#10;Description générée automatiquement">
            <a:extLst>
              <a:ext uri="{FF2B5EF4-FFF2-40B4-BE49-F238E27FC236}">
                <a16:creationId xmlns:a16="http://schemas.microsoft.com/office/drawing/2014/main" id="{9E40A567-32A8-D154-06EB-5E18CD31B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253" y="2458504"/>
            <a:ext cx="4484628" cy="1848511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9D5B3F35-F12C-F1A9-A815-32E16155B734}"/>
              </a:ext>
            </a:extLst>
          </p:cNvPr>
          <p:cNvGrpSpPr/>
          <p:nvPr/>
        </p:nvGrpSpPr>
        <p:grpSpPr>
          <a:xfrm>
            <a:off x="5851761" y="4300664"/>
            <a:ext cx="2373681" cy="2336110"/>
            <a:chOff x="5851761" y="4300664"/>
            <a:chExt cx="2373681" cy="2336110"/>
          </a:xfrm>
        </p:grpSpPr>
        <p:sp>
          <p:nvSpPr>
            <p:cNvPr id="14" name="ZoneTexte 14">
              <a:extLst>
                <a:ext uri="{FF2B5EF4-FFF2-40B4-BE49-F238E27FC236}">
                  <a16:creationId xmlns:a16="http://schemas.microsoft.com/office/drawing/2014/main" id="{DC7F7EF4-7822-1081-CFAA-E842D5C73E36}"/>
                </a:ext>
              </a:extLst>
            </p:cNvPr>
            <p:cNvSpPr txBox="1"/>
            <p:nvPr/>
          </p:nvSpPr>
          <p:spPr>
            <a:xfrm>
              <a:off x="5898244" y="4300664"/>
              <a:ext cx="2055371" cy="338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Supervisor’s Goals</a:t>
              </a:r>
            </a:p>
          </p:txBody>
        </p:sp>
        <p:sp>
          <p:nvSpPr>
            <p:cNvPr id="15" name="Rectangle : coins arrondis 24">
              <a:extLst>
                <a:ext uri="{FF2B5EF4-FFF2-40B4-BE49-F238E27FC236}">
                  <a16:creationId xmlns:a16="http://schemas.microsoft.com/office/drawing/2014/main" id="{640B805A-E48D-00A0-73F1-E52C07DCA9B1}"/>
                </a:ext>
              </a:extLst>
            </p:cNvPr>
            <p:cNvSpPr/>
            <p:nvPr/>
          </p:nvSpPr>
          <p:spPr>
            <a:xfrm>
              <a:off x="5861591" y="4661485"/>
              <a:ext cx="2363851" cy="638101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Tx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Calibri Light" panose="020F0302020204030204" pitchFamily="34" charset="0"/>
                </a:rPr>
                <a:t>Better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Calibri Light" panose="020F0302020204030204" pitchFamily="34" charset="0"/>
                </a:rPr>
                <a:t>know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Calibri Light" panose="020F0302020204030204" pitchFamily="34" charset="0"/>
                </a:rPr>
                <a:t> the team and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Calibri Light" panose="020F0302020204030204" pitchFamily="34" charset="0"/>
                </a:rPr>
                <a:t>adapt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Calibri Light" panose="020F0302020204030204" pitchFamily="34" charset="0"/>
                </a:rPr>
                <a:t>management and coaching style</a:t>
              </a:r>
            </a:p>
          </p:txBody>
        </p:sp>
        <p:sp>
          <p:nvSpPr>
            <p:cNvPr id="16" name="Rectangle : coins arrondis 25">
              <a:extLst>
                <a:ext uri="{FF2B5EF4-FFF2-40B4-BE49-F238E27FC236}">
                  <a16:creationId xmlns:a16="http://schemas.microsoft.com/office/drawing/2014/main" id="{F83AB4B3-E155-DD2A-040D-8A10F2B3F110}"/>
                </a:ext>
              </a:extLst>
            </p:cNvPr>
            <p:cNvSpPr/>
            <p:nvPr/>
          </p:nvSpPr>
          <p:spPr>
            <a:xfrm>
              <a:off x="5861591" y="5335857"/>
              <a:ext cx="2363851" cy="622491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Calibri Light" panose="020F0302020204030204" pitchFamily="34" charset="0"/>
                </a:rPr>
                <a:t>Assess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Calibri Light" panose="020F0302020204030204" pitchFamily="34" charset="0"/>
                </a:rPr>
                <a:t> job skills,</a:t>
              </a:r>
              <a:r>
                <a:rPr kumimoji="0" lang="en-US" sz="12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Calibri Light" panose="020F030202020403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Calibri Light" panose="020F0302020204030204" pitchFamily="34" charset="0"/>
                </a:rPr>
                <a:t>goals’ achievements and set future goals</a:t>
              </a:r>
            </a:p>
          </p:txBody>
        </p:sp>
        <p:sp>
          <p:nvSpPr>
            <p:cNvPr id="17" name="Rectangle : coins arrondis 26">
              <a:extLst>
                <a:ext uri="{FF2B5EF4-FFF2-40B4-BE49-F238E27FC236}">
                  <a16:creationId xmlns:a16="http://schemas.microsoft.com/office/drawing/2014/main" id="{C078E759-5CC8-081D-A389-64A7FBE276D6}"/>
                </a:ext>
              </a:extLst>
            </p:cNvPr>
            <p:cNvSpPr/>
            <p:nvPr/>
          </p:nvSpPr>
          <p:spPr>
            <a:xfrm>
              <a:off x="5851761" y="5985914"/>
              <a:ext cx="2363851" cy="65086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Calibri Light" panose="020F0302020204030204" pitchFamily="34" charset="0"/>
                </a:rPr>
                <a:t>Support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Calibri Light" panose="020F0302020204030204" pitchFamily="34" charset="0"/>
                </a:rPr>
                <a:t> the employees’ development</a:t>
              </a:r>
            </a:p>
          </p:txBody>
        </p:sp>
      </p:grpSp>
      <p:grpSp>
        <p:nvGrpSpPr>
          <p:cNvPr id="22" name="Groupe 5">
            <a:extLst>
              <a:ext uri="{FF2B5EF4-FFF2-40B4-BE49-F238E27FC236}">
                <a16:creationId xmlns:a16="http://schemas.microsoft.com/office/drawing/2014/main" id="{8418DCBD-4F64-C12F-EE8F-1E2CFB78F32E}"/>
              </a:ext>
            </a:extLst>
          </p:cNvPr>
          <p:cNvGrpSpPr/>
          <p:nvPr/>
        </p:nvGrpSpPr>
        <p:grpSpPr>
          <a:xfrm>
            <a:off x="3082640" y="4300665"/>
            <a:ext cx="2382859" cy="2326274"/>
            <a:chOff x="4367743" y="3116647"/>
            <a:chExt cx="1894840" cy="1923370"/>
          </a:xfrm>
        </p:grpSpPr>
        <p:sp>
          <p:nvSpPr>
            <p:cNvPr id="23" name="ZoneTexte 28">
              <a:extLst>
                <a:ext uri="{FF2B5EF4-FFF2-40B4-BE49-F238E27FC236}">
                  <a16:creationId xmlns:a16="http://schemas.microsoft.com/office/drawing/2014/main" id="{DC9751AB-89CE-E20D-0AE1-11333207D493}"/>
                </a:ext>
              </a:extLst>
            </p:cNvPr>
            <p:cNvSpPr txBox="1"/>
            <p:nvPr/>
          </p:nvSpPr>
          <p:spPr>
            <a:xfrm>
              <a:off x="4463584" y="3116647"/>
              <a:ext cx="1546775" cy="279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Employee’s Goals</a:t>
              </a:r>
            </a:p>
          </p:txBody>
        </p:sp>
        <p:sp>
          <p:nvSpPr>
            <p:cNvPr id="24" name="Rectangle : coins arrondis 29">
              <a:extLst>
                <a:ext uri="{FF2B5EF4-FFF2-40B4-BE49-F238E27FC236}">
                  <a16:creationId xmlns:a16="http://schemas.microsoft.com/office/drawing/2014/main" id="{F3C44CCF-E9C0-32C2-559B-02CEFCD94B85}"/>
                </a:ext>
              </a:extLst>
            </p:cNvPr>
            <p:cNvSpPr/>
            <p:nvPr/>
          </p:nvSpPr>
          <p:spPr>
            <a:xfrm>
              <a:off x="4367743" y="3398717"/>
              <a:ext cx="1879200" cy="527584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Tx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Calibri Light" panose="020F0302020204030204" pitchFamily="34" charset="0"/>
                </a:rPr>
                <a:t>Self-assess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Calibri Light" panose="020F0302020204030204" pitchFamily="34" charset="0"/>
                </a:rPr>
                <a:t> </a:t>
              </a:r>
              <a:r>
                <a:rPr lang="en-US" sz="1200" dirty="0">
                  <a:solidFill>
                    <a:schemeClr val="bg1"/>
                  </a:solidFill>
                  <a:cs typeface="Calibri Light" panose="020F0302020204030204" pitchFamily="34" charset="0"/>
                </a:rPr>
                <a:t>current year’s performance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Calibri Light" panose="020F0302020204030204" pitchFamily="34" charset="0"/>
              </a:endParaRPr>
            </a:p>
          </p:txBody>
        </p:sp>
        <p:sp>
          <p:nvSpPr>
            <p:cNvPr id="25" name="Rectangle : coins arrondis 30">
              <a:extLst>
                <a:ext uri="{FF2B5EF4-FFF2-40B4-BE49-F238E27FC236}">
                  <a16:creationId xmlns:a16="http://schemas.microsoft.com/office/drawing/2014/main" id="{A529812D-2A41-8A38-7009-34817C115764}"/>
                </a:ext>
              </a:extLst>
            </p:cNvPr>
            <p:cNvSpPr/>
            <p:nvPr/>
          </p:nvSpPr>
          <p:spPr>
            <a:xfrm>
              <a:off x="4375564" y="3968803"/>
              <a:ext cx="1879200" cy="502163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Calibri Light" panose="020F0302020204030204" pitchFamily="34" charset="0"/>
                </a:rPr>
                <a:t>Share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Calibri Light" panose="020F0302020204030204" pitchFamily="34" charset="0"/>
                </a:rPr>
                <a:t> major achievements and roadblocks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Calibri Light" panose="020F0302020204030204" pitchFamily="34" charset="0"/>
              </a:endParaRPr>
            </a:p>
          </p:txBody>
        </p:sp>
        <p:sp>
          <p:nvSpPr>
            <p:cNvPr id="26" name="Rectangle : coins arrondis 31">
              <a:extLst>
                <a:ext uri="{FF2B5EF4-FFF2-40B4-BE49-F238E27FC236}">
                  <a16:creationId xmlns:a16="http://schemas.microsoft.com/office/drawing/2014/main" id="{EAB75E84-1252-9756-B2DD-CF3EF8289D13}"/>
                </a:ext>
              </a:extLst>
            </p:cNvPr>
            <p:cNvSpPr/>
            <p:nvPr/>
          </p:nvSpPr>
          <p:spPr>
            <a:xfrm>
              <a:off x="4383383" y="4514398"/>
              <a:ext cx="1879200" cy="525619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200"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Calibri Light" panose="020F0302020204030204" pitchFamily="34" charset="0"/>
                </a:rPr>
                <a:t>Discuss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Calibri Light" panose="020F0302020204030204" pitchFamily="34" charset="0"/>
                </a:rPr>
                <a:t>current tasks and goals, and </a:t>
              </a:r>
              <a:r>
                <a:rPr kumimoji="0" lang="en-US" sz="1200" b="0" i="0" u="non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Calibri Light" panose="020F0302020204030204" pitchFamily="34" charset="0"/>
                </a:rPr>
                <a:t>suggest </a:t>
              </a:r>
              <a:r>
                <a:rPr kumimoji="0" lang="en-US" sz="12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Calibri Light" panose="020F0302020204030204" pitchFamily="34" charset="0"/>
                </a:rPr>
                <a:t>future goals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Calibri Light" panose="020F0302020204030204" pitchFamily="34" charset="0"/>
              </a:endParaRPr>
            </a:p>
            <a:p>
              <a:pPr marR="0" lvl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1859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4F3F1E-7359-8C83-4D44-FBAA638D8B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05D4-E855-A849-9B86-DAC375F05519}" type="slidenum">
              <a:rPr lang="fr-FR" smtClean="0"/>
              <a:pPr/>
              <a:t>4</a:t>
            </a:fld>
            <a:r>
              <a:rPr lang="fr-FR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D0BD9-F73B-EAD7-7B41-D3A5F7DDD4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Video: Employee expectations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68D882-7C38-31BE-ECAC-1708B386F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20" y="359402"/>
            <a:ext cx="7355258" cy="563387"/>
          </a:xfrm>
        </p:spPr>
        <p:txBody>
          <a:bodyPr>
            <a:normAutofit/>
          </a:bodyPr>
          <a:lstStyle/>
          <a:p>
            <a:r>
              <a:rPr lang="en-US" dirty="0"/>
              <a:t>Performance Review Process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92B2F1-5FE9-2265-0E44-E226E2E31607}"/>
              </a:ext>
            </a:extLst>
          </p:cNvPr>
          <p:cNvSpPr/>
          <p:nvPr/>
        </p:nvSpPr>
        <p:spPr>
          <a:xfrm>
            <a:off x="711200" y="6004560"/>
            <a:ext cx="1615440" cy="782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6" name="Online Media 5" title="ColasWay_PMGM_Tutorial Video_The Performance Review for Employees 2024_EN.mp4">
            <a:hlinkClick r:id="" action="ppaction://media"/>
            <a:extLst>
              <a:ext uri="{FF2B5EF4-FFF2-40B4-BE49-F238E27FC236}">
                <a16:creationId xmlns:a16="http://schemas.microsoft.com/office/drawing/2014/main" id="{17666D82-DE5C-5D50-ABFF-69FF5709BEB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45213" y="1544815"/>
            <a:ext cx="8355235" cy="469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4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4F3F1E-7359-8C83-4D44-FBAA638D8B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05D4-E855-A849-9B86-DAC375F05519}" type="slidenum">
              <a:rPr lang="fr-FR" smtClean="0"/>
              <a:pPr/>
              <a:t>5</a:t>
            </a:fld>
            <a:r>
              <a:rPr lang="fr-FR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D0BD9-F73B-EAD7-7B41-D3A5F7DDD4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68D882-7C38-31BE-ECAC-1708B386F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20" y="359402"/>
            <a:ext cx="7355258" cy="563387"/>
          </a:xfrm>
        </p:spPr>
        <p:txBody>
          <a:bodyPr>
            <a:normAutofit/>
          </a:bodyPr>
          <a:lstStyle/>
          <a:p>
            <a:r>
              <a:rPr lang="en-US" dirty="0"/>
              <a:t>Performance Review process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92B2F1-5FE9-2265-0E44-E226E2E31607}"/>
              </a:ext>
            </a:extLst>
          </p:cNvPr>
          <p:cNvSpPr/>
          <p:nvPr/>
        </p:nvSpPr>
        <p:spPr>
          <a:xfrm>
            <a:off x="711200" y="6004560"/>
            <a:ext cx="1615440" cy="782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TextBox 42">
            <a:extLst>
              <a:ext uri="{FF2B5EF4-FFF2-40B4-BE49-F238E27FC236}">
                <a16:creationId xmlns:a16="http://schemas.microsoft.com/office/drawing/2014/main" id="{2378C1BE-0481-7F3E-8D5D-3EAC3861855B}"/>
              </a:ext>
            </a:extLst>
          </p:cNvPr>
          <p:cNvSpPr txBox="1"/>
          <p:nvPr/>
        </p:nvSpPr>
        <p:spPr>
          <a:xfrm>
            <a:off x="532560" y="5430283"/>
            <a:ext cx="879431" cy="3468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fr-FR" sz="1100" b="1" dirty="0">
                <a:solidFill>
                  <a:srgbClr val="000000"/>
                </a:solidFill>
                <a:latin typeface="Calibri" panose="020F0502020204030204"/>
              </a:rPr>
              <a:t>Key : </a:t>
            </a:r>
          </a:p>
        </p:txBody>
      </p:sp>
      <p:grpSp>
        <p:nvGrpSpPr>
          <p:cNvPr id="9" name="Group 3">
            <a:extLst>
              <a:ext uri="{FF2B5EF4-FFF2-40B4-BE49-F238E27FC236}">
                <a16:creationId xmlns:a16="http://schemas.microsoft.com/office/drawing/2014/main" id="{335BFD8D-6674-8B67-9D07-8D48446030DF}"/>
              </a:ext>
            </a:extLst>
          </p:cNvPr>
          <p:cNvGrpSpPr/>
          <p:nvPr/>
        </p:nvGrpSpPr>
        <p:grpSpPr>
          <a:xfrm>
            <a:off x="560783" y="1432470"/>
            <a:ext cx="2341742" cy="988661"/>
            <a:chOff x="375123" y="1500672"/>
            <a:chExt cx="2270403" cy="859699"/>
          </a:xfrm>
        </p:grpSpPr>
        <p:pic>
          <p:nvPicPr>
            <p:cNvPr id="10" name="Image 51" descr="Une image contenant texte, miroir, lunettes&#10;&#10;Description générée automatiquement">
              <a:extLst>
                <a:ext uri="{FF2B5EF4-FFF2-40B4-BE49-F238E27FC236}">
                  <a16:creationId xmlns:a16="http://schemas.microsoft.com/office/drawing/2014/main" id="{E79ADE11-2DAF-24C7-DE3F-846AA1EBA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5123" y="1500672"/>
              <a:ext cx="2270403" cy="859699"/>
            </a:xfrm>
            <a:prstGeom prst="rect">
              <a:avLst/>
            </a:prstGeom>
          </p:spPr>
        </p:pic>
        <p:sp>
          <p:nvSpPr>
            <p:cNvPr id="11" name="TextBox 17">
              <a:extLst>
                <a:ext uri="{FF2B5EF4-FFF2-40B4-BE49-F238E27FC236}">
                  <a16:creationId xmlns:a16="http://schemas.microsoft.com/office/drawing/2014/main" id="{870E6081-8A1E-F636-E9E5-DC645C93E486}"/>
                </a:ext>
              </a:extLst>
            </p:cNvPr>
            <p:cNvSpPr txBox="1"/>
            <p:nvPr/>
          </p:nvSpPr>
          <p:spPr>
            <a:xfrm>
              <a:off x="729462" y="1920090"/>
              <a:ext cx="1335015" cy="1784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 kumimoji="0" sz="12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defRPr>
              </a:lvl1pPr>
            </a:lstStyle>
            <a:p>
              <a:pPr algn="ctr" defTabSz="457189">
                <a:lnSpc>
                  <a:spcPts val="1600"/>
                </a:lnSpc>
                <a:defRPr/>
              </a:pPr>
              <a:r>
                <a:rPr lang="fr-FR" sz="1400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Preparation</a:t>
              </a:r>
            </a:p>
          </p:txBody>
        </p:sp>
        <p:sp>
          <p:nvSpPr>
            <p:cNvPr id="27" name="Ellipse 53">
              <a:extLst>
                <a:ext uri="{FF2B5EF4-FFF2-40B4-BE49-F238E27FC236}">
                  <a16:creationId xmlns:a16="http://schemas.microsoft.com/office/drawing/2014/main" id="{AC112301-08E4-8F48-CEE7-7673947D2153}"/>
                </a:ext>
              </a:extLst>
            </p:cNvPr>
            <p:cNvSpPr/>
            <p:nvPr/>
          </p:nvSpPr>
          <p:spPr>
            <a:xfrm>
              <a:off x="452734" y="1569570"/>
              <a:ext cx="352296" cy="3505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r>
                <a:rPr lang="fr-FR" dirty="0">
                  <a:solidFill>
                    <a:srgbClr val="000000"/>
                  </a:solidFill>
                  <a:latin typeface="Calibri" panose="020F0502020204030204"/>
                </a:rPr>
                <a:t>1</a:t>
              </a:r>
            </a:p>
          </p:txBody>
        </p:sp>
        <p:pic>
          <p:nvPicPr>
            <p:cNvPr id="28" name="Graphique 54" descr="Liste de vérification (droite à gauche)">
              <a:extLst>
                <a:ext uri="{FF2B5EF4-FFF2-40B4-BE49-F238E27FC236}">
                  <a16:creationId xmlns:a16="http://schemas.microsoft.com/office/drawing/2014/main" id="{A295CAE4-A29D-4036-815F-2EFF89830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62537" y="1920090"/>
              <a:ext cx="227190" cy="227190"/>
            </a:xfrm>
            <a:prstGeom prst="rect">
              <a:avLst/>
            </a:prstGeom>
          </p:spPr>
        </p:pic>
      </p:grpSp>
      <p:grpSp>
        <p:nvGrpSpPr>
          <p:cNvPr id="29" name="Group 5">
            <a:extLst>
              <a:ext uri="{FF2B5EF4-FFF2-40B4-BE49-F238E27FC236}">
                <a16:creationId xmlns:a16="http://schemas.microsoft.com/office/drawing/2014/main" id="{CE287D49-1A8C-899D-7698-A39AA6F0CD2E}"/>
              </a:ext>
            </a:extLst>
          </p:cNvPr>
          <p:cNvGrpSpPr/>
          <p:nvPr/>
        </p:nvGrpSpPr>
        <p:grpSpPr>
          <a:xfrm>
            <a:off x="3263869" y="1440559"/>
            <a:ext cx="2345166" cy="992480"/>
            <a:chOff x="3012815" y="1500672"/>
            <a:chExt cx="2273723" cy="863019"/>
          </a:xfrm>
        </p:grpSpPr>
        <p:pic>
          <p:nvPicPr>
            <p:cNvPr id="30" name="Image 56" descr="Une image contenant texte, miroir, lunettes, loupe&#10;&#10;Description générée automatiquement">
              <a:extLst>
                <a:ext uri="{FF2B5EF4-FFF2-40B4-BE49-F238E27FC236}">
                  <a16:creationId xmlns:a16="http://schemas.microsoft.com/office/drawing/2014/main" id="{821199E2-3EED-CBBF-6893-4565F2457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12815" y="1500672"/>
              <a:ext cx="2273723" cy="863019"/>
            </a:xfrm>
            <a:prstGeom prst="rect">
              <a:avLst/>
            </a:prstGeom>
          </p:spPr>
        </p:pic>
        <p:sp>
          <p:nvSpPr>
            <p:cNvPr id="31" name="TextBox 28">
              <a:extLst>
                <a:ext uri="{FF2B5EF4-FFF2-40B4-BE49-F238E27FC236}">
                  <a16:creationId xmlns:a16="http://schemas.microsoft.com/office/drawing/2014/main" id="{3BA3DB2F-DCEE-20D3-EDCE-E43B2E9E8166}"/>
                </a:ext>
              </a:extLst>
            </p:cNvPr>
            <p:cNvSpPr txBox="1"/>
            <p:nvPr/>
          </p:nvSpPr>
          <p:spPr>
            <a:xfrm>
              <a:off x="3343708" y="1763659"/>
              <a:ext cx="1480753" cy="5620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 kumimoji="0" sz="12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defRPr>
              </a:lvl1pPr>
            </a:lstStyle>
            <a:p>
              <a:pPr algn="ctr" defTabSz="457189">
                <a:buSzTx/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Calibri Light" panose="020F0302020204030204"/>
                </a:rPr>
                <a:t>Face to Face and Manager Acknowledgement</a:t>
              </a:r>
            </a:p>
          </p:txBody>
        </p:sp>
        <p:sp>
          <p:nvSpPr>
            <p:cNvPr id="32" name="Ellipse 101">
              <a:extLst>
                <a:ext uri="{FF2B5EF4-FFF2-40B4-BE49-F238E27FC236}">
                  <a16:creationId xmlns:a16="http://schemas.microsoft.com/office/drawing/2014/main" id="{66584100-5575-0342-7E6C-AB968112C459}"/>
                </a:ext>
              </a:extLst>
            </p:cNvPr>
            <p:cNvSpPr/>
            <p:nvPr/>
          </p:nvSpPr>
          <p:spPr>
            <a:xfrm>
              <a:off x="3097047" y="1573553"/>
              <a:ext cx="352296" cy="3505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r>
                <a:rPr lang="fr-FR" dirty="0">
                  <a:solidFill>
                    <a:srgbClr val="000000"/>
                  </a:solidFill>
                  <a:latin typeface="Calibri" panose="020F0502020204030204"/>
                </a:rPr>
                <a:t>2</a:t>
              </a:r>
            </a:p>
          </p:txBody>
        </p:sp>
        <p:pic>
          <p:nvPicPr>
            <p:cNvPr id="33" name="Graphique 102" descr="Salle de conseil">
              <a:extLst>
                <a:ext uri="{FF2B5EF4-FFF2-40B4-BE49-F238E27FC236}">
                  <a16:creationId xmlns:a16="http://schemas.microsoft.com/office/drawing/2014/main" id="{D3EDE22A-50DC-8468-3F57-057BC83D6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71681" y="1893643"/>
              <a:ext cx="275687" cy="275687"/>
            </a:xfrm>
            <a:prstGeom prst="rect">
              <a:avLst/>
            </a:prstGeom>
          </p:spPr>
        </p:pic>
      </p:grpSp>
      <p:grpSp>
        <p:nvGrpSpPr>
          <p:cNvPr id="34" name="Group 6">
            <a:extLst>
              <a:ext uri="{FF2B5EF4-FFF2-40B4-BE49-F238E27FC236}">
                <a16:creationId xmlns:a16="http://schemas.microsoft.com/office/drawing/2014/main" id="{29C60C2E-4323-46C5-53CC-08AFF57F9A8E}"/>
              </a:ext>
            </a:extLst>
          </p:cNvPr>
          <p:cNvGrpSpPr/>
          <p:nvPr/>
        </p:nvGrpSpPr>
        <p:grpSpPr>
          <a:xfrm>
            <a:off x="6050590" y="1440556"/>
            <a:ext cx="2345166" cy="992479"/>
            <a:chOff x="5446180" y="1506771"/>
            <a:chExt cx="2273723" cy="863019"/>
          </a:xfrm>
        </p:grpSpPr>
        <p:pic>
          <p:nvPicPr>
            <p:cNvPr id="35" name="Image 104" descr="Une image contenant texte, miroir&#10;&#10;Description générée automatiquement">
              <a:extLst>
                <a:ext uri="{FF2B5EF4-FFF2-40B4-BE49-F238E27FC236}">
                  <a16:creationId xmlns:a16="http://schemas.microsoft.com/office/drawing/2014/main" id="{2FE26617-F84E-50D7-A91B-177ECF073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46180" y="1506771"/>
              <a:ext cx="2273723" cy="863019"/>
            </a:xfrm>
            <a:prstGeom prst="rect">
              <a:avLst/>
            </a:prstGeom>
          </p:spPr>
        </p:pic>
        <p:sp>
          <p:nvSpPr>
            <p:cNvPr id="36" name="TextBox 28">
              <a:extLst>
                <a:ext uri="{FF2B5EF4-FFF2-40B4-BE49-F238E27FC236}">
                  <a16:creationId xmlns:a16="http://schemas.microsoft.com/office/drawing/2014/main" id="{4ACE4509-661A-34FF-6033-6BE6A3941525}"/>
                </a:ext>
              </a:extLst>
            </p:cNvPr>
            <p:cNvSpPr txBox="1"/>
            <p:nvPr/>
          </p:nvSpPr>
          <p:spPr>
            <a:xfrm>
              <a:off x="5860377" y="1808619"/>
              <a:ext cx="1317122" cy="3746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 kumimoji="0" sz="12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defRPr>
              </a:lvl1pPr>
            </a:lstStyle>
            <a:p>
              <a:pPr algn="ctr" defTabSz="457189">
                <a:buSzTx/>
                <a:defRPr/>
              </a:pPr>
              <a:r>
                <a:rPr lang="en-US" sz="1400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Calibri Light" panose="020F0302020204030204"/>
                </a:rPr>
                <a:t>Employee’s Acknowledgement</a:t>
              </a:r>
            </a:p>
          </p:txBody>
        </p:sp>
        <p:sp>
          <p:nvSpPr>
            <p:cNvPr id="37" name="Ellipse 106">
              <a:extLst>
                <a:ext uri="{FF2B5EF4-FFF2-40B4-BE49-F238E27FC236}">
                  <a16:creationId xmlns:a16="http://schemas.microsoft.com/office/drawing/2014/main" id="{81C58FEA-605F-25F7-6E77-20E88ABE702D}"/>
                </a:ext>
              </a:extLst>
            </p:cNvPr>
            <p:cNvSpPr/>
            <p:nvPr/>
          </p:nvSpPr>
          <p:spPr>
            <a:xfrm>
              <a:off x="5530115" y="1588945"/>
              <a:ext cx="341784" cy="332164"/>
            </a:xfrm>
            <a:prstGeom prst="ellipse">
              <a:avLst/>
            </a:prstGeom>
            <a:solidFill>
              <a:srgbClr val="E4582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fr-FR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</p:grpSp>
      <p:grpSp>
        <p:nvGrpSpPr>
          <p:cNvPr id="38" name="Groupe 2">
            <a:extLst>
              <a:ext uri="{FF2B5EF4-FFF2-40B4-BE49-F238E27FC236}">
                <a16:creationId xmlns:a16="http://schemas.microsoft.com/office/drawing/2014/main" id="{20471FB2-8412-5652-11E8-87DC7CE512DB}"/>
              </a:ext>
            </a:extLst>
          </p:cNvPr>
          <p:cNvGrpSpPr/>
          <p:nvPr/>
        </p:nvGrpSpPr>
        <p:grpSpPr>
          <a:xfrm>
            <a:off x="610164" y="3044506"/>
            <a:ext cx="2157386" cy="2067596"/>
            <a:chOff x="313182" y="1162856"/>
            <a:chExt cx="1814299" cy="1445565"/>
          </a:xfrm>
        </p:grpSpPr>
        <p:sp>
          <p:nvSpPr>
            <p:cNvPr id="39" name="Rectangle : coins arrondis 67">
              <a:extLst>
                <a:ext uri="{FF2B5EF4-FFF2-40B4-BE49-F238E27FC236}">
                  <a16:creationId xmlns:a16="http://schemas.microsoft.com/office/drawing/2014/main" id="{B5EA3734-A749-BE69-1ACF-77B2075C90C1}"/>
                </a:ext>
              </a:extLst>
            </p:cNvPr>
            <p:cNvSpPr/>
            <p:nvPr/>
          </p:nvSpPr>
          <p:spPr>
            <a:xfrm>
              <a:off x="313182" y="1162856"/>
              <a:ext cx="1814299" cy="1445565"/>
            </a:xfrm>
            <a:prstGeom prst="roundRect">
              <a:avLst/>
            </a:prstGeom>
            <a:solidFill>
              <a:srgbClr val="93AF2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fr-FR" dirty="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40" name="TextBox 22">
              <a:extLst>
                <a:ext uri="{FF2B5EF4-FFF2-40B4-BE49-F238E27FC236}">
                  <a16:creationId xmlns:a16="http://schemas.microsoft.com/office/drawing/2014/main" id="{0380CDE7-1DDC-385A-DACE-20985715CA77}"/>
                </a:ext>
              </a:extLst>
            </p:cNvPr>
            <p:cNvSpPr txBox="1"/>
            <p:nvPr/>
          </p:nvSpPr>
          <p:spPr>
            <a:xfrm>
              <a:off x="387894" y="1201237"/>
              <a:ext cx="1654291" cy="8963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27000" rIns="0" bIns="54000" rtlCol="0">
              <a:spAutoFit/>
            </a:bodyPr>
            <a:lstStyle/>
            <a:p>
              <a:pPr marL="88900" marR="0" lvl="0" indent="-88900" algn="just" rtl="0">
                <a:spcBef>
                  <a:spcPts val="20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Arial"/>
                <a:buChar char="•"/>
              </a:pPr>
              <a:r>
                <a:rPr lang="en-US" sz="1200" b="0" i="0" u="none" strike="noStrike" cap="none" dirty="0">
                  <a:solidFill>
                    <a:srgbClr val="FFFFFF"/>
                  </a:solidFill>
                  <a:ea typeface="Calibri"/>
                  <a:cs typeface="Calibri"/>
                  <a:sym typeface="Calibri"/>
                </a:rPr>
                <a:t>Mandatory step</a:t>
              </a:r>
            </a:p>
            <a:p>
              <a:pPr marR="0" lvl="0" algn="just" rtl="0">
                <a:spcBef>
                  <a:spcPts val="200"/>
                </a:spcBef>
                <a:spcAft>
                  <a:spcPts val="0"/>
                </a:spcAft>
                <a:buClr>
                  <a:srgbClr val="FFFFFF"/>
                </a:buClr>
                <a:buSzPts val="800"/>
              </a:pPr>
              <a:endParaRPr lang="en-US" sz="1200" dirty="0">
                <a:ea typeface="Calibri"/>
              </a:endParaRPr>
            </a:p>
            <a:p>
              <a:pPr marL="88900" marR="0" lvl="0" indent="-88900" rtl="0">
                <a:spcBef>
                  <a:spcPts val="20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Arial"/>
                <a:buChar char="•"/>
              </a:pPr>
              <a:r>
                <a:rPr lang="en-US" sz="1200" dirty="0">
                  <a:solidFill>
                    <a:srgbClr val="FFFFFF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Self-assessment (Employee) and assessment (Manager) are not visible on either side</a:t>
              </a:r>
            </a:p>
          </p:txBody>
        </p:sp>
      </p:grpSp>
      <p:grpSp>
        <p:nvGrpSpPr>
          <p:cNvPr id="41" name="Groupe 34">
            <a:extLst>
              <a:ext uri="{FF2B5EF4-FFF2-40B4-BE49-F238E27FC236}">
                <a16:creationId xmlns:a16="http://schemas.microsoft.com/office/drawing/2014/main" id="{006BAFF8-950C-E0A1-76B4-290B8921009E}"/>
              </a:ext>
            </a:extLst>
          </p:cNvPr>
          <p:cNvGrpSpPr/>
          <p:nvPr/>
        </p:nvGrpSpPr>
        <p:grpSpPr>
          <a:xfrm>
            <a:off x="8678242" y="1439555"/>
            <a:ext cx="2343719" cy="994474"/>
            <a:chOff x="1045123" y="454101"/>
            <a:chExt cx="1717531" cy="649010"/>
          </a:xfrm>
        </p:grpSpPr>
        <p:grpSp>
          <p:nvGrpSpPr>
            <p:cNvPr id="42" name="Groupe 24">
              <a:extLst>
                <a:ext uri="{FF2B5EF4-FFF2-40B4-BE49-F238E27FC236}">
                  <a16:creationId xmlns:a16="http://schemas.microsoft.com/office/drawing/2014/main" id="{2DEE2C06-D25A-A784-34B3-0B6AC7D1AA8D}"/>
                </a:ext>
              </a:extLst>
            </p:cNvPr>
            <p:cNvGrpSpPr/>
            <p:nvPr/>
          </p:nvGrpSpPr>
          <p:grpSpPr>
            <a:xfrm>
              <a:off x="1045123" y="454101"/>
              <a:ext cx="1717531" cy="649010"/>
              <a:chOff x="824143" y="476961"/>
              <a:chExt cx="1717531" cy="649010"/>
            </a:xfrm>
          </p:grpSpPr>
          <p:pic>
            <p:nvPicPr>
              <p:cNvPr id="44" name="Image 3" descr="Une image contenant texte, miroir, loupe, clipart&#10;&#10;Description générée automatiquement">
                <a:extLst>
                  <a:ext uri="{FF2B5EF4-FFF2-40B4-BE49-F238E27FC236}">
                    <a16:creationId xmlns:a16="http://schemas.microsoft.com/office/drawing/2014/main" id="{7B23F569-79DC-BAA0-0585-8864A98FCF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4143" y="476961"/>
                <a:ext cx="1717531" cy="649010"/>
              </a:xfrm>
              <a:prstGeom prst="rect">
                <a:avLst/>
              </a:prstGeom>
            </p:spPr>
          </p:pic>
          <p:sp>
            <p:nvSpPr>
              <p:cNvPr id="45" name="TextBox 19">
                <a:extLst>
                  <a:ext uri="{FF2B5EF4-FFF2-40B4-BE49-F238E27FC236}">
                    <a16:creationId xmlns:a16="http://schemas.microsoft.com/office/drawing/2014/main" id="{1A686E76-5BA7-AB63-63ED-34C4033EF754}"/>
                  </a:ext>
                </a:extLst>
              </p:cNvPr>
              <p:cNvSpPr txBox="1"/>
              <p:nvPr/>
            </p:nvSpPr>
            <p:spPr>
              <a:xfrm>
                <a:off x="1073175" y="827773"/>
                <a:ext cx="1070578" cy="1406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R="0" lvl="0" indent="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Tx/>
                  <a:buNone/>
                  <a:tabLst/>
                  <a:defRPr kumimoji="0" sz="1200" b="0" i="0" u="none" strike="noStrike" cap="none" spc="0" normalizeH="0" baseline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defRPr>
                </a:lvl1pPr>
              </a:lstStyle>
              <a:p>
                <a:pPr algn="ctr" defTabSz="457189"/>
                <a:r>
                  <a:rPr lang="fr-FR" sz="1400" b="1" dirty="0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Completed</a:t>
                </a:r>
              </a:p>
            </p:txBody>
          </p:sp>
        </p:grpSp>
        <p:sp>
          <p:nvSpPr>
            <p:cNvPr id="43" name="Ellipse 88">
              <a:extLst>
                <a:ext uri="{FF2B5EF4-FFF2-40B4-BE49-F238E27FC236}">
                  <a16:creationId xmlns:a16="http://schemas.microsoft.com/office/drawing/2014/main" id="{A6E77FC2-1825-3BFE-8BA6-7D343F772451}"/>
                </a:ext>
              </a:extLst>
            </p:cNvPr>
            <p:cNvSpPr/>
            <p:nvPr/>
          </p:nvSpPr>
          <p:spPr>
            <a:xfrm>
              <a:off x="1110677" y="521039"/>
              <a:ext cx="250437" cy="2491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r>
                <a:rPr lang="fr-FR" sz="1400" dirty="0">
                  <a:solidFill>
                    <a:srgbClr val="000000"/>
                  </a:solidFill>
                  <a:latin typeface="Calibri" panose="020F0502020204030204"/>
                </a:rPr>
                <a:t>1</a:t>
              </a:r>
            </a:p>
          </p:txBody>
        </p:sp>
      </p:grpSp>
      <p:grpSp>
        <p:nvGrpSpPr>
          <p:cNvPr id="46" name="Groupe 2">
            <a:extLst>
              <a:ext uri="{FF2B5EF4-FFF2-40B4-BE49-F238E27FC236}">
                <a16:creationId xmlns:a16="http://schemas.microsoft.com/office/drawing/2014/main" id="{667E9D9E-BEB5-3EF7-43D5-C52BA8D161F5}"/>
              </a:ext>
            </a:extLst>
          </p:cNvPr>
          <p:cNvGrpSpPr/>
          <p:nvPr/>
        </p:nvGrpSpPr>
        <p:grpSpPr>
          <a:xfrm>
            <a:off x="3278922" y="3093592"/>
            <a:ext cx="2157386" cy="2016793"/>
            <a:chOff x="313182" y="1162856"/>
            <a:chExt cx="1814299" cy="1410046"/>
          </a:xfrm>
          <a:solidFill>
            <a:srgbClr val="1A9FC0"/>
          </a:solidFill>
        </p:grpSpPr>
        <p:sp>
          <p:nvSpPr>
            <p:cNvPr id="47" name="Rectangle : coins arrondis 67">
              <a:extLst>
                <a:ext uri="{FF2B5EF4-FFF2-40B4-BE49-F238E27FC236}">
                  <a16:creationId xmlns:a16="http://schemas.microsoft.com/office/drawing/2014/main" id="{5DB10CE5-5D12-E21F-6565-2640DCFB2192}"/>
                </a:ext>
              </a:extLst>
            </p:cNvPr>
            <p:cNvSpPr/>
            <p:nvPr/>
          </p:nvSpPr>
          <p:spPr>
            <a:xfrm>
              <a:off x="313182" y="1162856"/>
              <a:ext cx="1814299" cy="1410046"/>
            </a:xfrm>
            <a:prstGeom prst="round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189"/>
              <a:endParaRPr lang="fr-FR" dirty="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48" name="TextBox 22">
              <a:extLst>
                <a:ext uri="{FF2B5EF4-FFF2-40B4-BE49-F238E27FC236}">
                  <a16:creationId xmlns:a16="http://schemas.microsoft.com/office/drawing/2014/main" id="{E74A17CE-E5D1-876C-9DEF-AE680ED326F3}"/>
                </a:ext>
              </a:extLst>
            </p:cNvPr>
            <p:cNvSpPr txBox="1"/>
            <p:nvPr/>
          </p:nvSpPr>
          <p:spPr>
            <a:xfrm>
              <a:off x="347153" y="1257027"/>
              <a:ext cx="1652481" cy="11976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27000" rIns="0" bIns="54000" rtlCol="0" anchor="t">
              <a:spAutoFit/>
            </a:bodyPr>
            <a:lstStyle/>
            <a:p>
              <a:pPr marL="170815" indent="-170815" defTabSz="457189">
                <a:spcBef>
                  <a:spcPts val="200"/>
                </a:spcBef>
                <a:spcAft>
                  <a:spcPts val="200"/>
                </a:spcAft>
                <a:buClr>
                  <a:srgbClr val="FFFFFF"/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FFFFFF"/>
                  </a:solidFill>
                  <a:cs typeface="Calibri"/>
                </a:rPr>
                <a:t>The two preparations are combined, but only the Manager preparation can be modified</a:t>
              </a:r>
            </a:p>
            <a:p>
              <a:pPr marL="170815" indent="-170815" defTabSz="457189">
                <a:spcBef>
                  <a:spcPts val="200"/>
                </a:spcBef>
                <a:spcAft>
                  <a:spcPts val="200"/>
                </a:spcAft>
                <a:buClr>
                  <a:srgbClr val="FFFFFF"/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FFFFFF"/>
                  </a:solidFill>
                  <a:cs typeface="Calibri"/>
                </a:rPr>
                <a:t>All fields are mandatory</a:t>
              </a:r>
              <a:endParaRPr lang="fr-FR" sz="1200" dirty="0">
                <a:cs typeface="Calibri"/>
              </a:endParaRPr>
            </a:p>
            <a:p>
              <a:pPr marL="170815" indent="-170815" defTabSz="457189">
                <a:spcBef>
                  <a:spcPts val="200"/>
                </a:spcBef>
                <a:spcAft>
                  <a:spcPts val="200"/>
                </a:spcAft>
                <a:buClr>
                  <a:srgbClr val="FFFFFF"/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FFFFFF"/>
                  </a:solidFill>
                  <a:cs typeface="Calibri"/>
                </a:rPr>
                <a:t>Led by the Manager</a:t>
              </a:r>
            </a:p>
            <a:p>
              <a:pPr marL="170815" indent="-170815" defTabSz="457189">
                <a:spcBef>
                  <a:spcPts val="200"/>
                </a:spcBef>
                <a:spcAft>
                  <a:spcPts val="200"/>
                </a:spcAft>
                <a:buClr>
                  <a:srgbClr val="FFFFFF"/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FFFFFF"/>
                  </a:solidFill>
                  <a:cs typeface="Calibri"/>
                </a:rPr>
                <a:t>Manager synthesis and signature</a:t>
              </a:r>
            </a:p>
          </p:txBody>
        </p:sp>
      </p:grpSp>
      <p:grpSp>
        <p:nvGrpSpPr>
          <p:cNvPr id="49" name="Groupe 2">
            <a:extLst>
              <a:ext uri="{FF2B5EF4-FFF2-40B4-BE49-F238E27FC236}">
                <a16:creationId xmlns:a16="http://schemas.microsoft.com/office/drawing/2014/main" id="{95FFEB4E-72C8-8DD0-FE3F-FCB95D981CC8}"/>
              </a:ext>
            </a:extLst>
          </p:cNvPr>
          <p:cNvGrpSpPr/>
          <p:nvPr/>
        </p:nvGrpSpPr>
        <p:grpSpPr>
          <a:xfrm>
            <a:off x="6081847" y="3086487"/>
            <a:ext cx="2157386" cy="2025615"/>
            <a:chOff x="313182" y="1162856"/>
            <a:chExt cx="1814299" cy="1416214"/>
          </a:xfrm>
          <a:solidFill>
            <a:srgbClr val="E45825"/>
          </a:solidFill>
        </p:grpSpPr>
        <p:sp>
          <p:nvSpPr>
            <p:cNvPr id="50" name="Rectangle : coins arrondis 67">
              <a:extLst>
                <a:ext uri="{FF2B5EF4-FFF2-40B4-BE49-F238E27FC236}">
                  <a16:creationId xmlns:a16="http://schemas.microsoft.com/office/drawing/2014/main" id="{846FDB54-D45B-5C5F-4E1F-BFAD642B2EFF}"/>
                </a:ext>
              </a:extLst>
            </p:cNvPr>
            <p:cNvSpPr/>
            <p:nvPr/>
          </p:nvSpPr>
          <p:spPr>
            <a:xfrm>
              <a:off x="313182" y="1162856"/>
              <a:ext cx="1814299" cy="1416214"/>
            </a:xfrm>
            <a:prstGeom prst="round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fr-FR" dirty="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51" name="TextBox 22">
              <a:extLst>
                <a:ext uri="{FF2B5EF4-FFF2-40B4-BE49-F238E27FC236}">
                  <a16:creationId xmlns:a16="http://schemas.microsoft.com/office/drawing/2014/main" id="{A9563B65-C928-989C-65B6-13E1E17DF61A}"/>
                </a:ext>
              </a:extLst>
            </p:cNvPr>
            <p:cNvSpPr txBox="1"/>
            <p:nvPr/>
          </p:nvSpPr>
          <p:spPr>
            <a:xfrm>
              <a:off x="357078" y="1257017"/>
              <a:ext cx="1639969" cy="793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27000" rIns="0" bIns="54000" rtlCol="0">
              <a:spAutoFit/>
            </a:bodyPr>
            <a:lstStyle/>
            <a:p>
              <a:pPr marL="171446" indent="-171446" defTabSz="424148"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rgbClr val="FFFFFF"/>
                  </a:solidFill>
                  <a:cs typeface="Calibri" panose="020F0502020204030204" pitchFamily="34" charset="0"/>
                </a:rPr>
                <a:t>Performance Review  overview </a:t>
              </a:r>
            </a:p>
            <a:p>
              <a:pPr marL="171446" indent="-171446" defTabSz="424148"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rgbClr val="FFFFFF"/>
                  </a:solidFill>
                  <a:cs typeface="Calibri" panose="020F0502020204030204" pitchFamily="34" charset="0"/>
                </a:rPr>
                <a:t>Employee synthesis and signature</a:t>
              </a:r>
            </a:p>
            <a:p>
              <a:pPr marL="171446" indent="-171446" defTabSz="424148"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rgbClr val="FFFFFF"/>
                  </a:solidFill>
                  <a:cs typeface="Calibri" panose="020F0502020204030204" pitchFamily="34" charset="0"/>
                </a:rPr>
                <a:t>No field can be modified</a:t>
              </a:r>
              <a:endParaRPr lang="fr-FR" sz="1200" dirty="0">
                <a:solidFill>
                  <a:srgbClr val="FFFFFF"/>
                </a:solidFill>
                <a:latin typeface="Calibri" panose="020F0502020204030204"/>
                <a:cs typeface="Calibri" panose="020F0502020204030204" pitchFamily="34" charset="0"/>
              </a:endParaRPr>
            </a:p>
          </p:txBody>
        </p:sp>
      </p:grpSp>
      <p:grpSp>
        <p:nvGrpSpPr>
          <p:cNvPr id="52" name="Groupe 2">
            <a:extLst>
              <a:ext uri="{FF2B5EF4-FFF2-40B4-BE49-F238E27FC236}">
                <a16:creationId xmlns:a16="http://schemas.microsoft.com/office/drawing/2014/main" id="{EEAE2439-6119-B4D9-BDC1-CD81C7AB9C23}"/>
              </a:ext>
            </a:extLst>
          </p:cNvPr>
          <p:cNvGrpSpPr/>
          <p:nvPr/>
        </p:nvGrpSpPr>
        <p:grpSpPr>
          <a:xfrm>
            <a:off x="8669824" y="3082045"/>
            <a:ext cx="2157386" cy="2043867"/>
            <a:chOff x="313182" y="1162856"/>
            <a:chExt cx="1814299" cy="1105692"/>
          </a:xfrm>
          <a:solidFill>
            <a:srgbClr val="F6B916"/>
          </a:solidFill>
        </p:grpSpPr>
        <p:sp>
          <p:nvSpPr>
            <p:cNvPr id="53" name="Rectangle : coins arrondis 67">
              <a:extLst>
                <a:ext uri="{FF2B5EF4-FFF2-40B4-BE49-F238E27FC236}">
                  <a16:creationId xmlns:a16="http://schemas.microsoft.com/office/drawing/2014/main" id="{D4A4218C-F9CA-74B8-248B-2C093615AE8D}"/>
                </a:ext>
              </a:extLst>
            </p:cNvPr>
            <p:cNvSpPr/>
            <p:nvPr/>
          </p:nvSpPr>
          <p:spPr>
            <a:xfrm>
              <a:off x="313182" y="1162856"/>
              <a:ext cx="1814299" cy="1105692"/>
            </a:xfrm>
            <a:prstGeom prst="round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fr-FR" dirty="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54" name="TextBox 22">
              <a:extLst>
                <a:ext uri="{FF2B5EF4-FFF2-40B4-BE49-F238E27FC236}">
                  <a16:creationId xmlns:a16="http://schemas.microsoft.com/office/drawing/2014/main" id="{A34ED0D7-74C9-95E0-AF56-3271F7AD11E8}"/>
                </a:ext>
              </a:extLst>
            </p:cNvPr>
            <p:cNvSpPr txBox="1"/>
            <p:nvPr/>
          </p:nvSpPr>
          <p:spPr>
            <a:xfrm>
              <a:off x="377077" y="1254138"/>
              <a:ext cx="1672673" cy="5787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27000" rIns="0" bIns="54000" rtlCol="0">
              <a:spAutoFit/>
            </a:bodyPr>
            <a:lstStyle/>
            <a:p>
              <a:pPr marL="171446" indent="-171446" defTabSz="424148"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rgbClr val="FFFFFF"/>
                  </a:solidFill>
                  <a:cs typeface="Calibri" panose="020F0502020204030204" pitchFamily="34" charset="0"/>
                </a:rPr>
                <a:t>A summary of the assessments is available in the Scorecard tab of the Employee File</a:t>
              </a:r>
            </a:p>
            <a:p>
              <a:pPr marL="171446" indent="-171446" defTabSz="424148"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rgbClr val="FFFFFF"/>
                  </a:solidFill>
                  <a:cs typeface="Calibri" panose="020F0502020204030204" pitchFamily="34" charset="0"/>
                </a:rPr>
                <a:t>Mobility feeds the CV</a:t>
              </a:r>
            </a:p>
          </p:txBody>
        </p:sp>
      </p:grpSp>
      <p:grpSp>
        <p:nvGrpSpPr>
          <p:cNvPr id="55" name="Groupe 3">
            <a:extLst>
              <a:ext uri="{FF2B5EF4-FFF2-40B4-BE49-F238E27FC236}">
                <a16:creationId xmlns:a16="http://schemas.microsoft.com/office/drawing/2014/main" id="{3B5B386D-5829-C5C6-2BCA-7262A25E6605}"/>
              </a:ext>
            </a:extLst>
          </p:cNvPr>
          <p:cNvGrpSpPr/>
          <p:nvPr/>
        </p:nvGrpSpPr>
        <p:grpSpPr>
          <a:xfrm>
            <a:off x="611206" y="5748997"/>
            <a:ext cx="6790355" cy="504318"/>
            <a:chOff x="950916" y="4203061"/>
            <a:chExt cx="5710492" cy="380383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0BDD32E4-E7C5-45E1-E942-C2D36EEFC967}"/>
                </a:ext>
              </a:extLst>
            </p:cNvPr>
            <p:cNvSpPr/>
            <p:nvPr/>
          </p:nvSpPr>
          <p:spPr>
            <a:xfrm>
              <a:off x="950916" y="4203061"/>
              <a:ext cx="5548842" cy="380383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fr-FR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pic>
          <p:nvPicPr>
            <p:cNvPr id="57" name="Shape 1261">
              <a:extLst>
                <a:ext uri="{FF2B5EF4-FFF2-40B4-BE49-F238E27FC236}">
                  <a16:creationId xmlns:a16="http://schemas.microsoft.com/office/drawing/2014/main" id="{58631C9C-03FE-A376-431D-B01A4EFAC069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055056" y="4255700"/>
              <a:ext cx="261610" cy="261610"/>
            </a:xfrm>
            <a:prstGeom prst="ellipse">
              <a:avLst/>
            </a:prstGeom>
            <a:noFill/>
            <a:ln w="57150">
              <a:noFill/>
            </a:ln>
          </p:spPr>
        </p:pic>
        <p:pic>
          <p:nvPicPr>
            <p:cNvPr id="58" name="Picture 116">
              <a:extLst>
                <a:ext uri="{FF2B5EF4-FFF2-40B4-BE49-F238E27FC236}">
                  <a16:creationId xmlns:a16="http://schemas.microsoft.com/office/drawing/2014/main" id="{2447686A-BF79-D83D-B4B1-93F930BDB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0984" y="4255700"/>
              <a:ext cx="261610" cy="261610"/>
            </a:xfrm>
            <a:prstGeom prst="rect">
              <a:avLst/>
            </a:prstGeom>
          </p:spPr>
        </p:pic>
        <p:sp>
          <p:nvSpPr>
            <p:cNvPr id="59" name="TextBox 40">
              <a:extLst>
                <a:ext uri="{FF2B5EF4-FFF2-40B4-BE49-F238E27FC236}">
                  <a16:creationId xmlns:a16="http://schemas.microsoft.com/office/drawing/2014/main" id="{FF957D00-BB27-F880-D9C8-586B4BBC8761}"/>
                </a:ext>
              </a:extLst>
            </p:cNvPr>
            <p:cNvSpPr txBox="1"/>
            <p:nvPr/>
          </p:nvSpPr>
          <p:spPr>
            <a:xfrm>
              <a:off x="1296271" y="4255700"/>
              <a:ext cx="92471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89">
                <a:defRPr/>
              </a:pPr>
              <a:r>
                <a:rPr lang="fr-FR" sz="1050" dirty="0">
                  <a:solidFill>
                    <a:srgbClr val="000000"/>
                  </a:solidFill>
                  <a:latin typeface="Calibri" panose="020F0502020204030204"/>
                </a:rPr>
                <a:t>Manager</a:t>
              </a:r>
            </a:p>
          </p:txBody>
        </p:sp>
        <p:sp>
          <p:nvSpPr>
            <p:cNvPr id="60" name="TextBox 41">
              <a:extLst>
                <a:ext uri="{FF2B5EF4-FFF2-40B4-BE49-F238E27FC236}">
                  <a16:creationId xmlns:a16="http://schemas.microsoft.com/office/drawing/2014/main" id="{204DAB20-BBAF-5D73-175E-CECBB561B5DD}"/>
                </a:ext>
              </a:extLst>
            </p:cNvPr>
            <p:cNvSpPr txBox="1"/>
            <p:nvPr/>
          </p:nvSpPr>
          <p:spPr>
            <a:xfrm>
              <a:off x="2453884" y="4255700"/>
              <a:ext cx="182809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89">
                <a:defRPr/>
              </a:pPr>
              <a:r>
                <a:rPr lang="fr-FR" sz="1050" dirty="0">
                  <a:solidFill>
                    <a:srgbClr val="000000"/>
                  </a:solidFill>
                  <a:latin typeface="Calibri" panose="020F0502020204030204"/>
                </a:rPr>
                <a:t>Employee</a:t>
              </a:r>
            </a:p>
          </p:txBody>
        </p:sp>
        <p:pic>
          <p:nvPicPr>
            <p:cNvPr id="61" name="Image 47">
              <a:extLst>
                <a:ext uri="{FF2B5EF4-FFF2-40B4-BE49-F238E27FC236}">
                  <a16:creationId xmlns:a16="http://schemas.microsoft.com/office/drawing/2014/main" id="{DD2520E7-7E9A-1AFF-6277-B7278032D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8202" y="4268061"/>
              <a:ext cx="270817" cy="236888"/>
            </a:xfrm>
            <a:prstGeom prst="rect">
              <a:avLst/>
            </a:prstGeom>
          </p:spPr>
        </p:pic>
        <p:sp>
          <p:nvSpPr>
            <p:cNvPr id="62" name="TextBox 84">
              <a:extLst>
                <a:ext uri="{FF2B5EF4-FFF2-40B4-BE49-F238E27FC236}">
                  <a16:creationId xmlns:a16="http://schemas.microsoft.com/office/drawing/2014/main" id="{A063E1D1-CF39-6211-1161-007D19BE7E58}"/>
                </a:ext>
              </a:extLst>
            </p:cNvPr>
            <p:cNvSpPr txBox="1"/>
            <p:nvPr/>
          </p:nvSpPr>
          <p:spPr>
            <a:xfrm>
              <a:off x="3561390" y="4263449"/>
              <a:ext cx="310001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89">
                <a:defRPr/>
              </a:pPr>
              <a:r>
                <a:rPr lang="en-US" sz="1000" dirty="0">
                  <a:solidFill>
                    <a:srgbClr val="000000"/>
                  </a:solidFill>
                </a:rPr>
                <a:t> Person who ‘leads’ the Performance Review form</a:t>
              </a:r>
              <a:endParaRPr lang="fr-FR" sz="1000" dirty="0">
                <a:solidFill>
                  <a:srgbClr val="000000"/>
                </a:solidFill>
                <a:latin typeface="Calibri" panose="020F0502020204030204"/>
              </a:endParaRPr>
            </a:p>
          </p:txBody>
        </p:sp>
      </p:grpSp>
      <p:pic>
        <p:nvPicPr>
          <p:cNvPr id="63" name="Shape 1261">
            <a:extLst>
              <a:ext uri="{FF2B5EF4-FFF2-40B4-BE49-F238E27FC236}">
                <a16:creationId xmlns:a16="http://schemas.microsoft.com/office/drawing/2014/main" id="{C7754538-8DEE-119B-5ECA-EF0E4ECF08D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23831" y="2518984"/>
            <a:ext cx="411109" cy="458376"/>
          </a:xfrm>
          <a:prstGeom prst="ellipse">
            <a:avLst/>
          </a:prstGeom>
          <a:noFill/>
          <a:ln w="57150">
            <a:noFill/>
          </a:ln>
        </p:spPr>
      </p:pic>
      <p:pic>
        <p:nvPicPr>
          <p:cNvPr id="64" name="Picture 116">
            <a:extLst>
              <a:ext uri="{FF2B5EF4-FFF2-40B4-BE49-F238E27FC236}">
                <a16:creationId xmlns:a16="http://schemas.microsoft.com/office/drawing/2014/main" id="{C2F2DB6F-539C-4338-47EA-48B8A7ECDE3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828" y="2518984"/>
            <a:ext cx="411109" cy="458376"/>
          </a:xfrm>
          <a:prstGeom prst="rect">
            <a:avLst/>
          </a:prstGeom>
        </p:spPr>
      </p:pic>
      <p:pic>
        <p:nvPicPr>
          <p:cNvPr id="65" name="Image 47">
            <a:extLst>
              <a:ext uri="{FF2B5EF4-FFF2-40B4-BE49-F238E27FC236}">
                <a16:creationId xmlns:a16="http://schemas.microsoft.com/office/drawing/2014/main" id="{0CA33B9E-A49B-4443-71DE-4E3F639B67C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32" y="2643823"/>
            <a:ext cx="213986" cy="208697"/>
          </a:xfrm>
          <a:prstGeom prst="rect">
            <a:avLst/>
          </a:prstGeom>
        </p:spPr>
      </p:pic>
      <p:pic>
        <p:nvPicPr>
          <p:cNvPr id="66" name="Image 47">
            <a:extLst>
              <a:ext uri="{FF2B5EF4-FFF2-40B4-BE49-F238E27FC236}">
                <a16:creationId xmlns:a16="http://schemas.microsoft.com/office/drawing/2014/main" id="{FB98754F-B13C-229A-4088-7807A36AC89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884" y="2643823"/>
            <a:ext cx="213986" cy="208697"/>
          </a:xfrm>
          <a:prstGeom prst="rect">
            <a:avLst/>
          </a:prstGeom>
        </p:spPr>
      </p:pic>
      <p:pic>
        <p:nvPicPr>
          <p:cNvPr id="67" name="Shape 1261">
            <a:extLst>
              <a:ext uri="{FF2B5EF4-FFF2-40B4-BE49-F238E27FC236}">
                <a16:creationId xmlns:a16="http://schemas.microsoft.com/office/drawing/2014/main" id="{C654AF8E-C612-39E0-C989-F529C0FB84E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887696" y="2518984"/>
            <a:ext cx="411109" cy="458376"/>
          </a:xfrm>
          <a:prstGeom prst="ellipse">
            <a:avLst/>
          </a:prstGeom>
          <a:noFill/>
          <a:ln w="57150">
            <a:noFill/>
          </a:ln>
        </p:spPr>
      </p:pic>
      <p:pic>
        <p:nvPicPr>
          <p:cNvPr id="68" name="Picture 116">
            <a:extLst>
              <a:ext uri="{FF2B5EF4-FFF2-40B4-BE49-F238E27FC236}">
                <a16:creationId xmlns:a16="http://schemas.microsoft.com/office/drawing/2014/main" id="{F95649D0-E6E1-0F41-9537-ECFC0565438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552" y="2518984"/>
            <a:ext cx="411109" cy="458376"/>
          </a:xfrm>
          <a:prstGeom prst="rect">
            <a:avLst/>
          </a:prstGeom>
        </p:spPr>
      </p:pic>
      <p:pic>
        <p:nvPicPr>
          <p:cNvPr id="69" name="Image 47">
            <a:extLst>
              <a:ext uri="{FF2B5EF4-FFF2-40B4-BE49-F238E27FC236}">
                <a16:creationId xmlns:a16="http://schemas.microsoft.com/office/drawing/2014/main" id="{7F28BAE6-905D-E97A-9BF1-B2EA71ECD8D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255" y="2643823"/>
            <a:ext cx="213986" cy="208697"/>
          </a:xfrm>
          <a:prstGeom prst="rect">
            <a:avLst/>
          </a:prstGeom>
        </p:spPr>
      </p:pic>
      <p:pic>
        <p:nvPicPr>
          <p:cNvPr id="70" name="Picture 116">
            <a:extLst>
              <a:ext uri="{FF2B5EF4-FFF2-40B4-BE49-F238E27FC236}">
                <a16:creationId xmlns:a16="http://schemas.microsoft.com/office/drawing/2014/main" id="{A84A21A8-43CC-882D-0EEE-56FDD2FCB9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866" y="2518984"/>
            <a:ext cx="411109" cy="458376"/>
          </a:xfrm>
          <a:prstGeom prst="rect">
            <a:avLst/>
          </a:prstGeom>
        </p:spPr>
      </p:pic>
      <p:pic>
        <p:nvPicPr>
          <p:cNvPr id="71" name="Image 47">
            <a:extLst>
              <a:ext uri="{FF2B5EF4-FFF2-40B4-BE49-F238E27FC236}">
                <a16:creationId xmlns:a16="http://schemas.microsoft.com/office/drawing/2014/main" id="{A6E02273-9572-C8B9-9AF7-4EE8A92C0AA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52" y="2643823"/>
            <a:ext cx="213986" cy="208697"/>
          </a:xfrm>
          <a:prstGeom prst="rect">
            <a:avLst/>
          </a:prstGeom>
        </p:spPr>
      </p:pic>
      <p:sp>
        <p:nvSpPr>
          <p:cNvPr id="72" name="Ellipse 8">
            <a:extLst>
              <a:ext uri="{FF2B5EF4-FFF2-40B4-BE49-F238E27FC236}">
                <a16:creationId xmlns:a16="http://schemas.microsoft.com/office/drawing/2014/main" id="{D72F0B3C-7872-DDB6-3A0B-B43008E19702}"/>
              </a:ext>
            </a:extLst>
          </p:cNvPr>
          <p:cNvSpPr/>
          <p:nvPr/>
        </p:nvSpPr>
        <p:spPr>
          <a:xfrm>
            <a:off x="6104665" y="1493558"/>
            <a:ext cx="418916" cy="46472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r>
              <a:rPr lang="fr-FR" dirty="0">
                <a:solidFill>
                  <a:srgbClr val="000000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73" name="Ellipse 8">
            <a:extLst>
              <a:ext uri="{FF2B5EF4-FFF2-40B4-BE49-F238E27FC236}">
                <a16:creationId xmlns:a16="http://schemas.microsoft.com/office/drawing/2014/main" id="{540A9B6C-D7DA-88A9-928D-74EEB189BF01}"/>
              </a:ext>
            </a:extLst>
          </p:cNvPr>
          <p:cNvSpPr/>
          <p:nvPr/>
        </p:nvSpPr>
        <p:spPr>
          <a:xfrm>
            <a:off x="8729671" y="1488954"/>
            <a:ext cx="418916" cy="46472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r>
              <a:rPr lang="fr-FR" dirty="0">
                <a:solidFill>
                  <a:srgbClr val="000000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74" name="Triangle isocèle 114">
            <a:extLst>
              <a:ext uri="{FF2B5EF4-FFF2-40B4-BE49-F238E27FC236}">
                <a16:creationId xmlns:a16="http://schemas.microsoft.com/office/drawing/2014/main" id="{EFD67F72-16BE-6232-6273-65B24E50E8B9}"/>
              </a:ext>
            </a:extLst>
          </p:cNvPr>
          <p:cNvSpPr/>
          <p:nvPr/>
        </p:nvSpPr>
        <p:spPr>
          <a:xfrm rot="5400000">
            <a:off x="3228751" y="2004401"/>
            <a:ext cx="182303" cy="119205"/>
          </a:xfrm>
          <a:prstGeom prst="triangle">
            <a:avLst/>
          </a:prstGeom>
          <a:solidFill>
            <a:schemeClr val="accent1">
              <a:lumMod val="75000"/>
              <a:lumOff val="25000"/>
            </a:schemeClr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fr-FR" dirty="0">
              <a:solidFill>
                <a:srgbClr val="FFFFFF"/>
              </a:solidFill>
              <a:latin typeface="Calibri" panose="020F0502020204030204"/>
            </a:endParaRPr>
          </a:p>
        </p:txBody>
      </p:sp>
      <p:cxnSp>
        <p:nvCxnSpPr>
          <p:cNvPr id="75" name="Connecteur droit 12">
            <a:extLst>
              <a:ext uri="{FF2B5EF4-FFF2-40B4-BE49-F238E27FC236}">
                <a16:creationId xmlns:a16="http://schemas.microsoft.com/office/drawing/2014/main" id="{71599F0A-5F84-CE5B-683D-247C525AD31F}"/>
              </a:ext>
            </a:extLst>
          </p:cNvPr>
          <p:cNvCxnSpPr>
            <a:cxnSpLocks/>
          </p:cNvCxnSpPr>
          <p:nvPr/>
        </p:nvCxnSpPr>
        <p:spPr>
          <a:xfrm>
            <a:off x="2978268" y="2064003"/>
            <a:ext cx="325987" cy="0"/>
          </a:xfrm>
          <a:prstGeom prst="lin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accent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riangle isocèle 114">
            <a:extLst>
              <a:ext uri="{FF2B5EF4-FFF2-40B4-BE49-F238E27FC236}">
                <a16:creationId xmlns:a16="http://schemas.microsoft.com/office/drawing/2014/main" id="{0494BE7C-7030-D3B4-A759-802BD2C74598}"/>
              </a:ext>
            </a:extLst>
          </p:cNvPr>
          <p:cNvSpPr/>
          <p:nvPr/>
        </p:nvSpPr>
        <p:spPr>
          <a:xfrm rot="5400000">
            <a:off x="5963898" y="1999268"/>
            <a:ext cx="182303" cy="119205"/>
          </a:xfrm>
          <a:prstGeom prst="triangle">
            <a:avLst/>
          </a:prstGeom>
          <a:solidFill>
            <a:schemeClr val="accent1">
              <a:lumMod val="75000"/>
              <a:lumOff val="25000"/>
            </a:schemeClr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fr-FR" dirty="0">
              <a:solidFill>
                <a:srgbClr val="FFFFFF"/>
              </a:solidFill>
              <a:latin typeface="Calibri" panose="020F0502020204030204"/>
            </a:endParaRPr>
          </a:p>
        </p:txBody>
      </p:sp>
      <p:cxnSp>
        <p:nvCxnSpPr>
          <p:cNvPr id="77" name="Connecteur droit 12">
            <a:extLst>
              <a:ext uri="{FF2B5EF4-FFF2-40B4-BE49-F238E27FC236}">
                <a16:creationId xmlns:a16="http://schemas.microsoft.com/office/drawing/2014/main" id="{11C66432-707A-7A1F-C5B9-44FFB4351CEE}"/>
              </a:ext>
            </a:extLst>
          </p:cNvPr>
          <p:cNvCxnSpPr>
            <a:cxnSpLocks/>
          </p:cNvCxnSpPr>
          <p:nvPr/>
        </p:nvCxnSpPr>
        <p:spPr>
          <a:xfrm>
            <a:off x="5713416" y="2058871"/>
            <a:ext cx="325987" cy="0"/>
          </a:xfrm>
          <a:prstGeom prst="lin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accent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riangle isocèle 114">
            <a:extLst>
              <a:ext uri="{FF2B5EF4-FFF2-40B4-BE49-F238E27FC236}">
                <a16:creationId xmlns:a16="http://schemas.microsoft.com/office/drawing/2014/main" id="{18C43599-3706-B022-CA3A-8C2FF09D4D02}"/>
              </a:ext>
            </a:extLst>
          </p:cNvPr>
          <p:cNvSpPr/>
          <p:nvPr/>
        </p:nvSpPr>
        <p:spPr>
          <a:xfrm rot="5400000">
            <a:off x="8673578" y="2000504"/>
            <a:ext cx="182303" cy="119205"/>
          </a:xfrm>
          <a:prstGeom prst="triangle">
            <a:avLst/>
          </a:prstGeom>
          <a:solidFill>
            <a:schemeClr val="accent1">
              <a:lumMod val="75000"/>
              <a:lumOff val="25000"/>
            </a:schemeClr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fr-FR" dirty="0">
              <a:solidFill>
                <a:srgbClr val="FFFFFF"/>
              </a:solidFill>
              <a:latin typeface="Calibri" panose="020F0502020204030204"/>
            </a:endParaRPr>
          </a:p>
        </p:txBody>
      </p:sp>
      <p:cxnSp>
        <p:nvCxnSpPr>
          <p:cNvPr id="79" name="Connecteur droit 12">
            <a:extLst>
              <a:ext uri="{FF2B5EF4-FFF2-40B4-BE49-F238E27FC236}">
                <a16:creationId xmlns:a16="http://schemas.microsoft.com/office/drawing/2014/main" id="{7C6E7266-AEEF-D055-94B1-3AA4D7B7359F}"/>
              </a:ext>
            </a:extLst>
          </p:cNvPr>
          <p:cNvCxnSpPr>
            <a:cxnSpLocks/>
          </p:cNvCxnSpPr>
          <p:nvPr/>
        </p:nvCxnSpPr>
        <p:spPr>
          <a:xfrm>
            <a:off x="8423095" y="2060107"/>
            <a:ext cx="325987" cy="0"/>
          </a:xfrm>
          <a:prstGeom prst="lin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accent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0" name="Graphique 147" descr="Coche">
            <a:extLst>
              <a:ext uri="{FF2B5EF4-FFF2-40B4-BE49-F238E27FC236}">
                <a16:creationId xmlns:a16="http://schemas.microsoft.com/office/drawing/2014/main" id="{D93D6CF3-9B15-1AFF-3C51-587ED670EE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734780" y="1931134"/>
            <a:ext cx="234329" cy="261271"/>
          </a:xfrm>
          <a:prstGeom prst="rect">
            <a:avLst/>
          </a:prstGeom>
        </p:spPr>
      </p:pic>
      <p:pic>
        <p:nvPicPr>
          <p:cNvPr id="81" name="Graphique 148" descr="Ordinateur portable">
            <a:extLst>
              <a:ext uri="{FF2B5EF4-FFF2-40B4-BE49-F238E27FC236}">
                <a16:creationId xmlns:a16="http://schemas.microsoft.com/office/drawing/2014/main" id="{122D6A86-3920-CE3E-1C46-27143987CCC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084133" y="1904914"/>
            <a:ext cx="257846" cy="287492"/>
          </a:xfrm>
          <a:prstGeom prst="rect">
            <a:avLst/>
          </a:prstGeom>
        </p:spPr>
      </p:pic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8850165C-C4E9-ECD0-9CEE-0D9C0A26D8F4}"/>
              </a:ext>
            </a:extLst>
          </p:cNvPr>
          <p:cNvSpPr/>
          <p:nvPr/>
        </p:nvSpPr>
        <p:spPr>
          <a:xfrm>
            <a:off x="10884310" y="2467896"/>
            <a:ext cx="1238864" cy="126752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Due Date:</a:t>
            </a:r>
          </a:p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12/31</a:t>
            </a: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1F4CD249-8639-E133-00B1-75981252E65F}"/>
              </a:ext>
            </a:extLst>
          </p:cNvPr>
          <p:cNvCxnSpPr>
            <a:cxnSpLocks/>
          </p:cNvCxnSpPr>
          <p:nvPr/>
        </p:nvCxnSpPr>
        <p:spPr>
          <a:xfrm flipH="1" flipV="1">
            <a:off x="10117394" y="2576052"/>
            <a:ext cx="717754" cy="4719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0B8CDC8-D9EE-A9CE-66DB-9D1FEA5B3B6E}"/>
              </a:ext>
            </a:extLst>
          </p:cNvPr>
          <p:cNvSpPr/>
          <p:nvPr/>
        </p:nvSpPr>
        <p:spPr>
          <a:xfrm>
            <a:off x="7028914" y="198109"/>
            <a:ext cx="1238864" cy="113458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Due Date:</a:t>
            </a:r>
          </a:p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11/15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CFC54F9-891A-B57D-3D4E-4C8C3E10477D}"/>
              </a:ext>
            </a:extLst>
          </p:cNvPr>
          <p:cNvCxnSpPr>
            <a:cxnSpLocks/>
          </p:cNvCxnSpPr>
          <p:nvPr/>
        </p:nvCxnSpPr>
        <p:spPr>
          <a:xfrm flipH="1">
            <a:off x="1731523" y="758757"/>
            <a:ext cx="5165388" cy="7587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5141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5F70B3-F8A1-031B-AB65-7F2A0D9353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05D4-E855-A849-9B86-DAC375F05519}" type="slidenum">
              <a:rPr lang="fr-FR" smtClean="0"/>
              <a:pPr/>
              <a:t>6</a:t>
            </a:fld>
            <a:r>
              <a:rPr lang="fr-FR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CF6B7A-2E68-5A4F-8490-4F19244514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3620" y="998290"/>
            <a:ext cx="8175412" cy="587375"/>
          </a:xfrm>
        </p:spPr>
        <p:txBody>
          <a:bodyPr>
            <a:normAutofit/>
          </a:bodyPr>
          <a:lstStyle/>
          <a:p>
            <a:r>
              <a:rPr lang="en-US" dirty="0"/>
              <a:t>Consider these questions when assessing your performance…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42EDD6-9FFC-21FF-1344-6FE6953F0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20" y="359402"/>
            <a:ext cx="8765348" cy="563387"/>
          </a:xfrm>
        </p:spPr>
        <p:txBody>
          <a:bodyPr>
            <a:normAutofit/>
          </a:bodyPr>
          <a:lstStyle/>
          <a:p>
            <a:r>
              <a:rPr lang="en-US" dirty="0"/>
              <a:t>Performance review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71B4BE-33E4-E6FC-7008-4D634D089778}"/>
              </a:ext>
            </a:extLst>
          </p:cNvPr>
          <p:cNvSpPr/>
          <p:nvPr/>
        </p:nvSpPr>
        <p:spPr>
          <a:xfrm>
            <a:off x="711200" y="6004560"/>
            <a:ext cx="1615440" cy="782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FF5D51C0-E859-18EB-811C-2EBB3BF42B98}"/>
              </a:ext>
            </a:extLst>
          </p:cNvPr>
          <p:cNvSpPr txBox="1">
            <a:spLocks/>
          </p:cNvSpPr>
          <p:nvPr/>
        </p:nvSpPr>
        <p:spPr>
          <a:xfrm>
            <a:off x="579062" y="705751"/>
            <a:ext cx="4619625" cy="587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 b="1" kern="1200" cap="all" baseline="0">
                <a:solidFill>
                  <a:srgbClr val="58464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Blip>
                <a:blip r:embed="rId2"/>
              </a:buBlip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Blip>
                <a:blip r:embed="rId2"/>
              </a:buBlip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Blip>
                <a:blip r:embed="rId2"/>
              </a:buBlip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Blip>
                <a:blip r:embed="rId2"/>
              </a:buBlip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2A0E5F25-3E2D-DE0C-0E26-65B9EE1D8F05}"/>
              </a:ext>
            </a:extLst>
          </p:cNvPr>
          <p:cNvSpPr/>
          <p:nvPr/>
        </p:nvSpPr>
        <p:spPr>
          <a:xfrm>
            <a:off x="3824748" y="2438401"/>
            <a:ext cx="2025445" cy="1170038"/>
          </a:xfrm>
          <a:prstGeom prst="wedgeRoundRectCallout">
            <a:avLst/>
          </a:prstGeom>
          <a:solidFill>
            <a:schemeClr val="accent3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What did I accomplish? </a:t>
            </a:r>
          </a:p>
          <a:p>
            <a:pPr algn="ctr"/>
            <a:r>
              <a:rPr lang="en-US" dirty="0"/>
              <a:t>How did I accomplish it?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BB445AF2-4DEB-71C6-ED6E-A335A72B4593}"/>
              </a:ext>
            </a:extLst>
          </p:cNvPr>
          <p:cNvSpPr/>
          <p:nvPr/>
        </p:nvSpPr>
        <p:spPr>
          <a:xfrm>
            <a:off x="506361" y="1932040"/>
            <a:ext cx="2364659" cy="1863212"/>
          </a:xfrm>
          <a:prstGeom prst="wedgeRoundRectCallout">
            <a:avLst/>
          </a:prstGeom>
          <a:solidFill>
            <a:schemeClr val="accent3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What examples can I share of my accomplishments?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1276B32F-FA7E-4C4A-6D6D-7049641D057B}"/>
              </a:ext>
            </a:extLst>
          </p:cNvPr>
          <p:cNvSpPr/>
          <p:nvPr/>
        </p:nvSpPr>
        <p:spPr>
          <a:xfrm>
            <a:off x="8229598" y="5004619"/>
            <a:ext cx="2025445" cy="1170038"/>
          </a:xfrm>
          <a:prstGeom prst="wedgeRoundRectCallout">
            <a:avLst/>
          </a:prstGeom>
          <a:solidFill>
            <a:schemeClr val="accent3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What feedback can I provide my manager?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6BBFEC01-7F5C-D31C-32FA-A49631ABADC5}"/>
              </a:ext>
            </a:extLst>
          </p:cNvPr>
          <p:cNvSpPr/>
          <p:nvPr/>
        </p:nvSpPr>
        <p:spPr>
          <a:xfrm>
            <a:off x="1297856" y="4925962"/>
            <a:ext cx="2025445" cy="1170038"/>
          </a:xfrm>
          <a:prstGeom prst="wedgeRoundRectCallout">
            <a:avLst/>
          </a:prstGeom>
          <a:solidFill>
            <a:schemeClr val="accent3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What does my future look like at Simon?</a:t>
            </a: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DDCDC125-6A25-0F00-A9F3-0256198D4740}"/>
              </a:ext>
            </a:extLst>
          </p:cNvPr>
          <p:cNvSpPr/>
          <p:nvPr/>
        </p:nvSpPr>
        <p:spPr>
          <a:xfrm>
            <a:off x="6720347" y="2738285"/>
            <a:ext cx="2025445" cy="1170038"/>
          </a:xfrm>
          <a:prstGeom prst="wedgeRoundRectCallout">
            <a:avLst/>
          </a:prstGeom>
          <a:solidFill>
            <a:schemeClr val="accent3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What were some of my big milestones?</a:t>
            </a:r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AC7C1BB2-BA6F-7197-6358-79B5696F2BE1}"/>
              </a:ext>
            </a:extLst>
          </p:cNvPr>
          <p:cNvSpPr/>
          <p:nvPr/>
        </p:nvSpPr>
        <p:spPr>
          <a:xfrm>
            <a:off x="4395018" y="4650658"/>
            <a:ext cx="2025445" cy="1170038"/>
          </a:xfrm>
          <a:prstGeom prst="wedgeRoundRectCallout">
            <a:avLst/>
          </a:prstGeom>
          <a:solidFill>
            <a:schemeClr val="accent3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What new skills did I learn/hone this year?</a:t>
            </a: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425DA11F-13C1-6AD7-835F-536EDB50E148}"/>
              </a:ext>
            </a:extLst>
          </p:cNvPr>
          <p:cNvSpPr/>
          <p:nvPr/>
        </p:nvSpPr>
        <p:spPr>
          <a:xfrm>
            <a:off x="9429134" y="1238865"/>
            <a:ext cx="2364659" cy="1863212"/>
          </a:xfrm>
          <a:prstGeom prst="wedgeRoundRectCallout">
            <a:avLst/>
          </a:prstGeom>
          <a:solidFill>
            <a:schemeClr val="accent3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What feedback can I get from others (matrix managers, peers, etc.)</a:t>
            </a:r>
          </a:p>
        </p:txBody>
      </p:sp>
    </p:spTree>
    <p:extLst>
      <p:ext uri="{BB962C8B-B14F-4D97-AF65-F5344CB8AC3E}">
        <p14:creationId xmlns:p14="http://schemas.microsoft.com/office/powerpoint/2010/main" val="907993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5F70B3-F8A1-031B-AB65-7F2A0D9353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05D4-E855-A849-9B86-DAC375F05519}" type="slidenum">
              <a:rPr lang="fr-FR" smtClean="0"/>
              <a:pPr/>
              <a:t>7</a:t>
            </a:fld>
            <a:r>
              <a:rPr lang="fr-FR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CF6B7A-2E68-5A4F-8490-4F19244514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3620" y="998290"/>
            <a:ext cx="8175412" cy="587375"/>
          </a:xfrm>
        </p:spPr>
        <p:txBody>
          <a:bodyPr>
            <a:normAutofit/>
          </a:bodyPr>
          <a:lstStyle/>
          <a:p>
            <a:r>
              <a:rPr lang="en-US" dirty="0"/>
              <a:t>Dos and don’ts when assessing your performance…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42EDD6-9FFC-21FF-1344-6FE6953F0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20" y="359402"/>
            <a:ext cx="8765348" cy="563387"/>
          </a:xfrm>
        </p:spPr>
        <p:txBody>
          <a:bodyPr>
            <a:normAutofit/>
          </a:bodyPr>
          <a:lstStyle/>
          <a:p>
            <a:r>
              <a:rPr lang="en-US" dirty="0"/>
              <a:t>Performance review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71B4BE-33E4-E6FC-7008-4D634D089778}"/>
              </a:ext>
            </a:extLst>
          </p:cNvPr>
          <p:cNvSpPr/>
          <p:nvPr/>
        </p:nvSpPr>
        <p:spPr>
          <a:xfrm>
            <a:off x="711200" y="6004560"/>
            <a:ext cx="1615440" cy="782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FF5D51C0-E859-18EB-811C-2EBB3BF42B98}"/>
              </a:ext>
            </a:extLst>
          </p:cNvPr>
          <p:cNvSpPr txBox="1">
            <a:spLocks/>
          </p:cNvSpPr>
          <p:nvPr/>
        </p:nvSpPr>
        <p:spPr>
          <a:xfrm>
            <a:off x="579062" y="705751"/>
            <a:ext cx="4619625" cy="587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 b="1" kern="1200" cap="all" baseline="0">
                <a:solidFill>
                  <a:srgbClr val="58464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Blip>
                <a:blip r:embed="rId2"/>
              </a:buBlip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Blip>
                <a:blip r:embed="rId2"/>
              </a:buBlip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Blip>
                <a:blip r:embed="rId2"/>
              </a:buBlip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Blip>
                <a:blip r:embed="rId2"/>
              </a:buBlip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6F3E0A-BB74-13E0-7F3C-44E2F8091B23}"/>
              </a:ext>
            </a:extLst>
          </p:cNvPr>
          <p:cNvSpPr/>
          <p:nvPr/>
        </p:nvSpPr>
        <p:spPr>
          <a:xfrm>
            <a:off x="2949676" y="1789470"/>
            <a:ext cx="1366685" cy="117004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DO: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8649965-A46A-B2A5-8FC1-0678030CD871}"/>
              </a:ext>
            </a:extLst>
          </p:cNvPr>
          <p:cNvSpPr/>
          <p:nvPr/>
        </p:nvSpPr>
        <p:spPr>
          <a:xfrm>
            <a:off x="2109018" y="4045974"/>
            <a:ext cx="3141409" cy="220734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 as specific as possible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Provide examples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Use metrics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 as honest as possible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Brag about yourself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Use the comments sections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D5BF247-2D56-7126-64F3-B681A0FABBE5}"/>
              </a:ext>
            </a:extLst>
          </p:cNvPr>
          <p:cNvSpPr/>
          <p:nvPr/>
        </p:nvSpPr>
        <p:spPr>
          <a:xfrm>
            <a:off x="6017340" y="3991896"/>
            <a:ext cx="3141409" cy="220734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Just check the box: your merit and career path depends on a self assessment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Rate yourself as all 4s and 5s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Sell yourself short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EB1C069-ED6D-7080-6ED9-2836DD13C71B}"/>
              </a:ext>
            </a:extLst>
          </p:cNvPr>
          <p:cNvSpPr/>
          <p:nvPr/>
        </p:nvSpPr>
        <p:spPr>
          <a:xfrm>
            <a:off x="6828502" y="1804218"/>
            <a:ext cx="1366685" cy="117004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DON’T: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7DCF1E73-331B-A9E4-CF9B-D27F0DD92AFD}"/>
              </a:ext>
            </a:extLst>
          </p:cNvPr>
          <p:cNvSpPr/>
          <p:nvPr/>
        </p:nvSpPr>
        <p:spPr>
          <a:xfrm>
            <a:off x="3500284" y="3175820"/>
            <a:ext cx="344129" cy="717756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E747587D-F2A1-71BB-30F8-40A845D898C4}"/>
              </a:ext>
            </a:extLst>
          </p:cNvPr>
          <p:cNvSpPr/>
          <p:nvPr/>
        </p:nvSpPr>
        <p:spPr>
          <a:xfrm>
            <a:off x="7339780" y="3170904"/>
            <a:ext cx="344129" cy="717756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513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5F70B3-F8A1-031B-AB65-7F2A0D9353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05D4-E855-A849-9B86-DAC375F05519}" type="slidenum">
              <a:rPr lang="fr-FR" smtClean="0"/>
              <a:pPr/>
              <a:t>8</a:t>
            </a:fld>
            <a:r>
              <a:rPr lang="fr-FR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42EDD6-9FFC-21FF-1344-6FE6953F0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20" y="359402"/>
            <a:ext cx="7133193" cy="563387"/>
          </a:xfrm>
        </p:spPr>
        <p:txBody>
          <a:bodyPr>
            <a:normAutofit/>
          </a:bodyPr>
          <a:lstStyle/>
          <a:p>
            <a:r>
              <a:rPr lang="en-US" dirty="0"/>
              <a:t>Performance review: new this year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71B4BE-33E4-E6FC-7008-4D634D089778}"/>
              </a:ext>
            </a:extLst>
          </p:cNvPr>
          <p:cNvSpPr/>
          <p:nvPr/>
        </p:nvSpPr>
        <p:spPr>
          <a:xfrm>
            <a:off x="711200" y="6004560"/>
            <a:ext cx="1615440" cy="782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033" name="Picture 9">
            <a:extLst>
              <a:ext uri="{FF2B5EF4-FFF2-40B4-BE49-F238E27FC236}">
                <a16:creationId xmlns:a16="http://schemas.microsoft.com/office/drawing/2014/main" id="{114DE450-132A-59D9-D149-3D3FEC6B1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86" y="1783926"/>
            <a:ext cx="3220142" cy="315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6F4A4F3-E9DD-50EF-21FB-51F1E097C771}"/>
              </a:ext>
            </a:extLst>
          </p:cNvPr>
          <p:cNvSpPr/>
          <p:nvPr/>
        </p:nvSpPr>
        <p:spPr>
          <a:xfrm>
            <a:off x="1209368" y="4798141"/>
            <a:ext cx="2487561" cy="154366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 Tip: </a:t>
            </a:r>
          </a:p>
          <a:p>
            <a:pPr algn="ctr"/>
            <a:r>
              <a:rPr lang="en-US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Weightings of Leadership Essentials / Job Skills / Achievement of 2024 Performance Goals may vary based on employee’s classification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168358C-28CB-186B-9D11-494F7F003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369" y="947719"/>
            <a:ext cx="9458631" cy="101536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2E34717-2B29-5CF8-DD35-0E53E8D00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7384" y="1892302"/>
            <a:ext cx="7323403" cy="279687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4356452-B098-1E06-8BFC-7C33057351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5018" y="3724349"/>
            <a:ext cx="7347182" cy="2868493"/>
          </a:xfrm>
          <a:prstGeom prst="rect">
            <a:avLst/>
          </a:prstGeom>
        </p:spPr>
      </p:pic>
      <p:pic>
        <p:nvPicPr>
          <p:cNvPr id="56" name="Graphic 55" descr="Badge with solid fill">
            <a:extLst>
              <a:ext uri="{FF2B5EF4-FFF2-40B4-BE49-F238E27FC236}">
                <a16:creationId xmlns:a16="http://schemas.microsoft.com/office/drawing/2014/main" id="{B271E6B5-3DC4-7CBD-4684-C12D80668D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89239" y="769374"/>
            <a:ext cx="801328" cy="801328"/>
          </a:xfrm>
          <a:prstGeom prst="rect">
            <a:avLst/>
          </a:prstGeom>
        </p:spPr>
      </p:pic>
      <p:pic>
        <p:nvPicPr>
          <p:cNvPr id="58" name="Graphic 57" descr="Badge 4 with solid fill">
            <a:extLst>
              <a:ext uri="{FF2B5EF4-FFF2-40B4-BE49-F238E27FC236}">
                <a16:creationId xmlns:a16="http://schemas.microsoft.com/office/drawing/2014/main" id="{50D2D5B5-80DE-92B7-7BC5-4222F565F4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57484" y="3551904"/>
            <a:ext cx="914400" cy="914400"/>
          </a:xfrm>
          <a:prstGeom prst="rect">
            <a:avLst/>
          </a:prstGeom>
        </p:spPr>
      </p:pic>
      <p:pic>
        <p:nvPicPr>
          <p:cNvPr id="60" name="Graphic 59" descr="Badge 3 with solid fill">
            <a:extLst>
              <a:ext uri="{FF2B5EF4-FFF2-40B4-BE49-F238E27FC236}">
                <a16:creationId xmlns:a16="http://schemas.microsoft.com/office/drawing/2014/main" id="{B84867D4-4C10-42BD-2543-00D01623B1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183252" y="1578135"/>
            <a:ext cx="914400" cy="914400"/>
          </a:xfrm>
          <a:prstGeom prst="rect">
            <a:avLst/>
          </a:prstGeom>
        </p:spPr>
      </p:pic>
      <p:pic>
        <p:nvPicPr>
          <p:cNvPr id="62" name="Graphic 61" descr="Badge 1 with solid fill">
            <a:extLst>
              <a:ext uri="{FF2B5EF4-FFF2-40B4-BE49-F238E27FC236}">
                <a16:creationId xmlns:a16="http://schemas.microsoft.com/office/drawing/2014/main" id="{2BF58ABB-27B5-92AC-9604-124F7CE90A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8774" y="168880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604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5F70B3-F8A1-031B-AB65-7F2A0D9353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05D4-E855-A849-9B86-DAC375F05519}" type="slidenum">
              <a:rPr lang="fr-FR" smtClean="0"/>
              <a:pPr/>
              <a:t>9</a:t>
            </a:fld>
            <a:r>
              <a:rPr lang="fr-FR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CF6B7A-2E68-5A4F-8490-4F19244514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Rating Definitions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42EDD6-9FFC-21FF-1344-6FE6953F0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20" y="359402"/>
            <a:ext cx="6759567" cy="563387"/>
          </a:xfrm>
        </p:spPr>
        <p:txBody>
          <a:bodyPr>
            <a:normAutofit/>
          </a:bodyPr>
          <a:lstStyle/>
          <a:p>
            <a:r>
              <a:rPr lang="en-US" dirty="0"/>
              <a:t>Performance review: pro tips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71B4BE-33E4-E6FC-7008-4D634D089778}"/>
              </a:ext>
            </a:extLst>
          </p:cNvPr>
          <p:cNvSpPr/>
          <p:nvPr/>
        </p:nvSpPr>
        <p:spPr>
          <a:xfrm>
            <a:off x="711200" y="6004560"/>
            <a:ext cx="1615440" cy="782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EE510A5-56D0-0600-C864-32CC8F63F4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003908"/>
              </p:ext>
            </p:extLst>
          </p:nvPr>
        </p:nvGraphicFramePr>
        <p:xfrm>
          <a:off x="717755" y="1624234"/>
          <a:ext cx="10176387" cy="4668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3226">
                  <a:extLst>
                    <a:ext uri="{9D8B030D-6E8A-4147-A177-3AD203B41FA5}">
                      <a16:colId xmlns:a16="http://schemas.microsoft.com/office/drawing/2014/main" val="4007655619"/>
                    </a:ext>
                  </a:extLst>
                </a:gridCol>
                <a:gridCol w="6941574">
                  <a:extLst>
                    <a:ext uri="{9D8B030D-6E8A-4147-A177-3AD203B41FA5}">
                      <a16:colId xmlns:a16="http://schemas.microsoft.com/office/drawing/2014/main" val="3353086929"/>
                    </a:ext>
                  </a:extLst>
                </a:gridCol>
                <a:gridCol w="2251587">
                  <a:extLst>
                    <a:ext uri="{9D8B030D-6E8A-4147-A177-3AD203B41FA5}">
                      <a16:colId xmlns:a16="http://schemas.microsoft.com/office/drawing/2014/main" val="21933602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5"/>
                          </a:solidFill>
                        </a:rPr>
                        <a:t>Rating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5"/>
                          </a:solidFill>
                        </a:rPr>
                        <a:t>Rating Definition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5"/>
                          </a:solidFill>
                        </a:rPr>
                        <a:t>ColasWay Icon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6340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Not Sufficiently Demonstrated:</a:t>
                      </a:r>
                    </a:p>
                    <a:p>
                      <a:r>
                        <a:rPr lang="en-US" dirty="0">
                          <a:solidFill>
                            <a:schemeClr val="accent4"/>
                          </a:solidFill>
                        </a:rPr>
                        <a:t>The behavior has not been sufficiently demonstrated in practice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2249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Needs Further Development:</a:t>
                      </a:r>
                    </a:p>
                    <a:p>
                      <a:r>
                        <a:rPr lang="en-US" sz="1800" b="0" i="0" kern="1200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behavior has been demonstrated but needs to be applied in practice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0" i="0" kern="1200" dirty="0">
                        <a:solidFill>
                          <a:schemeClr val="accent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9959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Suitably Demonstrated:</a:t>
                      </a:r>
                    </a:p>
                    <a:p>
                      <a:r>
                        <a:rPr lang="en-US" dirty="0">
                          <a:solidFill>
                            <a:schemeClr val="accent4"/>
                          </a:solidFill>
                        </a:rPr>
                        <a:t>The behavior has been demonstrated and is suitably applied in practice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1469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Strongly Demonstrated:</a:t>
                      </a:r>
                    </a:p>
                    <a:p>
                      <a:r>
                        <a:rPr lang="en-US" dirty="0">
                          <a:solidFill>
                            <a:schemeClr val="accent4"/>
                          </a:solidFill>
                        </a:rPr>
                        <a:t>The behavior has become part of the employee's daily life and they share it with their colleagues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2693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Exemplary:</a:t>
                      </a:r>
                    </a:p>
                    <a:p>
                      <a:r>
                        <a:rPr lang="en-US" dirty="0">
                          <a:solidFill>
                            <a:schemeClr val="accent4"/>
                          </a:solidFill>
                        </a:rPr>
                        <a:t>The behavior has been fully internalized by the employee, who is impacting it to other colleagues or team members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1776541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D76D423F-4808-C2BE-BACD-2787DA30B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5792" y="2118220"/>
            <a:ext cx="1836579" cy="4191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225BFD-4EBA-3CE5-BF3E-28398AAB6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1683" y="2897178"/>
            <a:ext cx="1806097" cy="434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19E5F9-2861-3AEA-2B08-B6DA8C626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6412" y="3830422"/>
            <a:ext cx="1425063" cy="3962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FE32E26-F706-1484-2EAB-BD4C7C1253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3951" y="4671842"/>
            <a:ext cx="1508891" cy="4267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10C293-813E-76BD-652E-40629F36E8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0846" y="5659223"/>
            <a:ext cx="1318374" cy="39627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57F4EAA-66B5-1CBF-B379-B9D697A8003B}"/>
              </a:ext>
            </a:extLst>
          </p:cNvPr>
          <p:cNvSpPr/>
          <p:nvPr/>
        </p:nvSpPr>
        <p:spPr>
          <a:xfrm>
            <a:off x="9414702" y="159828"/>
            <a:ext cx="2290915" cy="131752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 Tip: Nobody’s performance is 5 stars across the board!</a:t>
            </a:r>
          </a:p>
        </p:txBody>
      </p:sp>
    </p:spTree>
    <p:extLst>
      <p:ext uri="{BB962C8B-B14F-4D97-AF65-F5344CB8AC3E}">
        <p14:creationId xmlns:p14="http://schemas.microsoft.com/office/powerpoint/2010/main" val="17949554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Colas-Style">
  <a:themeElements>
    <a:clrScheme name="Simon">
      <a:dk1>
        <a:srgbClr val="C00000"/>
      </a:dk1>
      <a:lt1>
        <a:srgbClr val="FFFFFF"/>
      </a:lt1>
      <a:dk2>
        <a:srgbClr val="54565B"/>
      </a:dk2>
      <a:lt2>
        <a:srgbClr val="CBC3BB"/>
      </a:lt2>
      <a:accent1>
        <a:srgbClr val="D8D8D8"/>
      </a:accent1>
      <a:accent2>
        <a:srgbClr val="CBC3BB"/>
      </a:accent2>
      <a:accent3>
        <a:srgbClr val="8A8F92"/>
      </a:accent3>
      <a:accent4>
        <a:srgbClr val="4A545A"/>
      </a:accent4>
      <a:accent5>
        <a:srgbClr val="584646"/>
      </a:accent5>
      <a:accent6>
        <a:srgbClr val="B12029"/>
      </a:accent6>
      <a:hlink>
        <a:srgbClr val="8A8F92"/>
      </a:hlink>
      <a:folHlink>
        <a:srgbClr val="8A8F92"/>
      </a:folHlink>
    </a:clrScheme>
    <a:fontScheme name="Arial - Cola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2" id="{7992D67E-A1B5-4C7B-8C41-5512ECB4342D}" vid="{07D4034B-17D9-476B-8FB9-1CF9C9140631}"/>
    </a:ext>
  </a:extLst>
</a:theme>
</file>

<file path=ppt/theme/theme2.xml><?xml version="1.0" encoding="utf-8"?>
<a:theme xmlns:a="http://schemas.openxmlformats.org/drawingml/2006/main" name="1_Office-Colas-Style">
  <a:themeElements>
    <a:clrScheme name="Simon">
      <a:dk1>
        <a:srgbClr val="C00000"/>
      </a:dk1>
      <a:lt1>
        <a:srgbClr val="FFFFFF"/>
      </a:lt1>
      <a:dk2>
        <a:srgbClr val="54565B"/>
      </a:dk2>
      <a:lt2>
        <a:srgbClr val="CBC3BB"/>
      </a:lt2>
      <a:accent1>
        <a:srgbClr val="D8D8D8"/>
      </a:accent1>
      <a:accent2>
        <a:srgbClr val="CBC3BB"/>
      </a:accent2>
      <a:accent3>
        <a:srgbClr val="8A8F92"/>
      </a:accent3>
      <a:accent4>
        <a:srgbClr val="4A545A"/>
      </a:accent4>
      <a:accent5>
        <a:srgbClr val="584646"/>
      </a:accent5>
      <a:accent6>
        <a:srgbClr val="B12029"/>
      </a:accent6>
      <a:hlink>
        <a:srgbClr val="8A8F92"/>
      </a:hlink>
      <a:folHlink>
        <a:srgbClr val="8A8F92"/>
      </a:folHlink>
    </a:clrScheme>
    <a:fontScheme name="Arial - Cola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2" id="{7992D67E-A1B5-4C7B-8C41-5512ECB4342D}" vid="{07D4034B-17D9-476B-8FB9-1CF9C9140631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c181359-c6bc-4255-a898-0768b6744dfb" xsi:nil="true"/>
    <lcf76f155ced4ddcb4097134ff3c332f xmlns="ba9b62a1-8114-43d6-8427-54e6eb8dba04">
      <Terms xmlns="http://schemas.microsoft.com/office/infopath/2007/PartnerControls"/>
    </lcf76f155ced4ddcb4097134ff3c332f>
    <SharedWithUsers xmlns="688ab6cf-a1f7-4a57-8b69-5fcdafc03d0e">
      <UserInfo>
        <DisplayName>COTTON, Stephen (SIMON - Central WY)</DisplayName>
        <AccountId>35</AccountId>
        <AccountType/>
      </UserInfo>
      <UserInfo>
        <DisplayName>GUSTAFSON, Cheryl (SIMON - Central WY)</DisplayName>
        <AccountId>36</AccountId>
        <AccountType/>
      </UserInfo>
      <UserInfo>
        <DisplayName>THOMAS, Brooke (SIMON - East NE)</DisplayName>
        <AccountId>32</AccountId>
        <AccountType/>
      </UserInfo>
      <UserInfo>
        <DisplayName>LANKA, Rodney (SIMON - East NE)</DisplayName>
        <AccountId>44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BA38643946CD4996BADC4C7DE11EC4" ma:contentTypeVersion="13" ma:contentTypeDescription="Crée un document." ma:contentTypeScope="" ma:versionID="ee2debbc976625cd8d7517102886367f">
  <xsd:schema xmlns:xsd="http://www.w3.org/2001/XMLSchema" xmlns:xs="http://www.w3.org/2001/XMLSchema" xmlns:p="http://schemas.microsoft.com/office/2006/metadata/properties" xmlns:ns2="ba9b62a1-8114-43d6-8427-54e6eb8dba04" xmlns:ns3="688ab6cf-a1f7-4a57-8b69-5fcdafc03d0e" xmlns:ns4="5c181359-c6bc-4255-a898-0768b6744dfb" targetNamespace="http://schemas.microsoft.com/office/2006/metadata/properties" ma:root="true" ma:fieldsID="cc250b023460a1fffa29dac61e60818e" ns2:_="" ns3:_="" ns4:_="">
    <xsd:import namespace="ba9b62a1-8114-43d6-8427-54e6eb8dba04"/>
    <xsd:import namespace="688ab6cf-a1f7-4a57-8b69-5fcdafc03d0e"/>
    <xsd:import namespace="5c181359-c6bc-4255-a898-0768b6744df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lcf76f155ced4ddcb4097134ff3c332f" minOccurs="0"/>
                <xsd:element ref="ns4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9b62a1-8114-43d6-8427-54e6eb8dba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Balises d’images" ma:readOnly="false" ma:fieldId="{5cf76f15-5ced-4ddc-b409-7134ff3c332f}" ma:taxonomyMulti="true" ma:sspId="133f71c8-3aa2-4c9d-a05d-74d1591e12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8ab6cf-a1f7-4a57-8b69-5fcdafc03d0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181359-c6bc-4255-a898-0768b6744dfb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f53f8f3f-6d8f-4d90-b9bb-2050838751c5}" ma:internalName="TaxCatchAll" ma:showField="CatchAllData" ma:web="688ab6cf-a1f7-4a57-8b69-5fcdafc03d0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9070558-46DA-4315-8FB0-F7A47B691276}">
  <ds:schemaRefs>
    <ds:schemaRef ds:uri="ba9b62a1-8114-43d6-8427-54e6eb8dba04"/>
    <ds:schemaRef ds:uri="5c181359-c6bc-4255-a898-0768b6744dfb"/>
    <ds:schemaRef ds:uri="http://schemas.microsoft.com/office/2006/metadata/properties"/>
    <ds:schemaRef ds:uri="http://purl.org/dc/dcmitype/"/>
    <ds:schemaRef ds:uri="688ab6cf-a1f7-4a57-8b69-5fcdafc03d0e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E6F4464A-01F1-4377-B6AB-82DC5C7970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a9b62a1-8114-43d6-8427-54e6eb8dba04"/>
    <ds:schemaRef ds:uri="688ab6cf-a1f7-4a57-8b69-5fcdafc03d0e"/>
    <ds:schemaRef ds:uri="5c181359-c6bc-4255-a898-0768b6744d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795E57E-741B-47F4-A635-76F84CA002A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3402</TotalTime>
  <Words>715</Words>
  <Application>Microsoft Office PowerPoint</Application>
  <PresentationFormat>Widescreen</PresentationFormat>
  <Paragraphs>141</Paragraphs>
  <Slides>13</Slides>
  <Notes>4</Notes>
  <HiddenSlides>1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Arial Black</vt:lpstr>
      <vt:lpstr>Arial Regular</vt:lpstr>
      <vt:lpstr>Calibri</vt:lpstr>
      <vt:lpstr>Calibri Light</vt:lpstr>
      <vt:lpstr>Office-Colas-Style</vt:lpstr>
      <vt:lpstr>1_Office-Colas-Style</vt:lpstr>
      <vt:lpstr>2024 Performance management</vt:lpstr>
      <vt:lpstr>Performance review process</vt:lpstr>
      <vt:lpstr>Performance Review process</vt:lpstr>
      <vt:lpstr>Performance Review Process</vt:lpstr>
      <vt:lpstr>Performance Review process</vt:lpstr>
      <vt:lpstr>Performance review</vt:lpstr>
      <vt:lpstr>Performance review</vt:lpstr>
      <vt:lpstr>Performance review: new this year</vt:lpstr>
      <vt:lpstr>Performance review: pro tips</vt:lpstr>
      <vt:lpstr>Performance review: pro tips</vt:lpstr>
      <vt:lpstr>Performance review: pro tips</vt:lpstr>
      <vt:lpstr>Performance review</vt:lpstr>
      <vt:lpstr>Performance Review Process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CASSIDY, Katie (SIMON - Corporate)</cp:lastModifiedBy>
  <cp:revision>91</cp:revision>
  <cp:lastPrinted>2024-03-17T19:08:07Z</cp:lastPrinted>
  <dcterms:created xsi:type="dcterms:W3CDTF">2020-10-28T10:51:57Z</dcterms:created>
  <dcterms:modified xsi:type="dcterms:W3CDTF">2024-10-24T19:40:39Z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0x010100F1BA38643946CD4996BADC4C7DE11EC4</vt:lpwstr>
  </property>
  <property fmtid="{D5CDD505-2E9C-101B-9397-08002B2CF9AE}" pid="3" name="MediaServiceImageTags">
    <vt:lpwstr/>
  </property>
  <property fmtid="{D5CDD505-2E9C-101B-9397-08002B2CF9AE}" pid="4" name="MSIP_Label_df64902a-104a-4642-a461-a3d9eb3752f4_Enabled">
    <vt:lpwstr>true</vt:lpwstr>
  </property>
  <property fmtid="{D5CDD505-2E9C-101B-9397-08002B2CF9AE}" pid="5" name="MSIP_Label_df64902a-104a-4642-a461-a3d9eb3752f4_SetDate">
    <vt:lpwstr>2024-10-18T21:47:38Z</vt:lpwstr>
  </property>
  <property fmtid="{D5CDD505-2E9C-101B-9397-08002B2CF9AE}" pid="6" name="MSIP_Label_df64902a-104a-4642-a461-a3d9eb3752f4_Method">
    <vt:lpwstr>Standard</vt:lpwstr>
  </property>
  <property fmtid="{D5CDD505-2E9C-101B-9397-08002B2CF9AE}" pid="7" name="MSIP_Label_df64902a-104a-4642-a461-a3d9eb3752f4_Name">
    <vt:lpwstr>C2 - COLAS GROUP INTERNAL</vt:lpwstr>
  </property>
  <property fmtid="{D5CDD505-2E9C-101B-9397-08002B2CF9AE}" pid="8" name="MSIP_Label_df64902a-104a-4642-a461-a3d9eb3752f4_SiteId">
    <vt:lpwstr>be0be093-a2ad-444c-93d9-5626e83beefc</vt:lpwstr>
  </property>
  <property fmtid="{D5CDD505-2E9C-101B-9397-08002B2CF9AE}" pid="9" name="MSIP_Label_df64902a-104a-4642-a461-a3d9eb3752f4_ActionId">
    <vt:lpwstr>057ed66d-3cb9-49ef-9051-96a3b3fa730b</vt:lpwstr>
  </property>
  <property fmtid="{D5CDD505-2E9C-101B-9397-08002B2CF9AE}" pid="10" name="MSIP_Label_df64902a-104a-4642-a461-a3d9eb3752f4_ContentBits">
    <vt:lpwstr>2</vt:lpwstr>
  </property>
  <property fmtid="{D5CDD505-2E9C-101B-9397-08002B2CF9AE}" pid="11" name="ClassificationContentMarkingFooterLocations">
    <vt:lpwstr>Office-Colas-Style:3\1_Office-Colas-Style:3</vt:lpwstr>
  </property>
  <property fmtid="{D5CDD505-2E9C-101B-9397-08002B2CF9AE}" pid="12" name="ClassificationContentMarkingFooterText">
    <vt:lpwstr>C2 - COLAS GROUP INTERNAL: Employees and partners who need to know.</vt:lpwstr>
  </property>
</Properties>
</file>